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png" ContentType="image/pn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handoutMasters/handoutMaster1.xml" ContentType="application/vnd.openxmlformats-officedocument.presentationml.handout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3861" r:id="rId13"/>
  </p:sldMasterIdLst>
  <p:notesMasterIdLst>
    <p:notesMasterId r:id="rId17"/>
  </p:notesMasterIdLst>
  <p:handoutMasterIdLst>
    <p:handoutMasterId r:id="rId15"/>
  </p:handoutMasterIdLst>
  <p:sldIdLst>
    <p:sldId id="262" r:id="rId19"/>
    <p:sldId id="256" r:id="rId20"/>
    <p:sldId id="257" r:id="rId22"/>
    <p:sldId id="258" r:id="rId23"/>
    <p:sldId id="259" r:id="rId24"/>
    <p:sldId id="260" r:id="rId25"/>
    <p:sldId id="261" r:id="rId26"/>
  </p:sldIdLst>
  <p:sldSz cx="7560310" cy="1069213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2D200454-40CA-4A62-9FC3-DE9A4176ACB9}">
      <p15:notesGuideLst xmlns:p15="http://schemas.microsoft.com/office/powerpoint/2012/main"/>
    </p:ext>
    <p:ext uri="{EFAFB233-063F-42B5-8137-9DF3F51BA10A}">
      <p15:sldGuideLst xmlns:p15="http://schemas.microsoft.com/office/powerpoint/2012/main">
        <p15:guide id="0" pos="2371" userDrawn="1">
          <p15:clr>
            <a:srgbClr val="A4A3A4"/>
          </p15:clr>
        </p15:guide>
        <p15:guide id="1" orient="horz" pos="335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8001" autoAdjust="0"/>
    <p:restoredTop sz="94660"/>
  </p:normalViewPr>
  <p:slideViewPr>
    <p:cSldViewPr snapToGrid="0" snapToObjects="1" showGuides="1">
      <p:cViewPr varScale="1">
        <p:scale>
          <a:sx n="88" d="100"/>
          <a:sy n="88" d="100"/>
        </p:scale>
        <p:origin x="96" y="462"/>
      </p:cViewPr>
      <p:guideLst>
        <p:guide pos="2371"/>
        <p:guide orient="horz" pos="335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 showGuides="1">
      <p:cViewPr varScale="1">
        <p:scale>
          <a:sx n="79" d="100"/>
          <a:sy n="79" d="100"/>
        </p:scale>
        <p:origin x="2550" y="102"/>
      </p:cViewPr>
      <p:guideLst>
        <p:guide pos="2371"/>
        <p:guide orient="horz" pos="3354"/>
      </p:guideLst>
    </p:cSldViewPr>
  </p:notes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13" Type="http://schemas.openxmlformats.org/officeDocument/2006/relationships/slideMaster" Target="slideMasters/slideMaster1.xml"></Relationship><Relationship Id="rId14" Type="http://schemas.openxmlformats.org/officeDocument/2006/relationships/theme" Target="theme/theme1.xml"></Relationship><Relationship Id="rId15" Type="http://schemas.openxmlformats.org/officeDocument/2006/relationships/handoutMaster" Target="handoutMasters/handoutMaster1.xml"></Relationship><Relationship Id="rId17" Type="http://schemas.openxmlformats.org/officeDocument/2006/relationships/notesMaster" Target="notesMasters/notesMaster1.xml"></Relationship><Relationship Id="rId19" Type="http://schemas.openxmlformats.org/officeDocument/2006/relationships/slide" Target="slides/slide1.xml"></Relationship><Relationship Id="rId20" Type="http://schemas.openxmlformats.org/officeDocument/2006/relationships/slide" Target="slides/slide2.xml"></Relationship><Relationship Id="rId22" Type="http://schemas.openxmlformats.org/officeDocument/2006/relationships/slide" Target="slides/slide3.xml"></Relationship><Relationship Id="rId23" Type="http://schemas.openxmlformats.org/officeDocument/2006/relationships/slide" Target="slides/slide4.xml"></Relationship><Relationship Id="rId24" Type="http://schemas.openxmlformats.org/officeDocument/2006/relationships/slide" Target="slides/slide5.xml"></Relationship><Relationship Id="rId25" Type="http://schemas.openxmlformats.org/officeDocument/2006/relationships/slide" Target="slides/slide6.xml"></Relationship><Relationship Id="rId26" Type="http://schemas.openxmlformats.org/officeDocument/2006/relationships/slide" Target="slides/slide7.xml"></Relationship><Relationship Id="rId27" Type="http://schemas.openxmlformats.org/officeDocument/2006/relationships/viewProps" Target="viewProps.xml"></Relationship><Relationship Id="rId28" Type="http://schemas.openxmlformats.org/officeDocument/2006/relationships/presProps" Target="presProps.xml"></Relationship></Relationships>
</file>

<file path=ppt/handoutMasters/_rels/handoutMaster1.xml.rels><?xml version="1.0" encoding="UTF-8"?>
<Relationships xmlns="http://schemas.openxmlformats.org/package/2006/relationships"><Relationship Id="rId1" Type="http://schemas.openxmlformats.org/officeDocument/2006/relationships/theme" Target="../theme/theme2.xml"></Relationship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9214C1-2863-45BA-A7C5-D5EA3C3D4C30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3020B9-F693-4639-BB27-7B1AD87C61A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6427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9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930" y="0"/>
            <a:ext cx="2971800" cy="45910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563C85-90F6-445D-9B5B-8ABB00FB3043}" type="datetimeFigureOut">
              <a:rPr lang="ko-KR" altLang="en-US" smtClean="0"/>
              <a:t>2018-12-20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ChangeAspect="1" noGrp="1" noRot="1"/>
          </p:cNvSpPr>
          <p:nvPr>
            <p:ph type="sldImg" idx="2"/>
          </p:nvPr>
        </p:nvSpPr>
        <p:spPr>
          <a:xfrm rot="0">
            <a:off x="2343150" y="1143000"/>
            <a:ext cx="21723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530"/>
            <a:ext cx="2971800" cy="458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16B34-ED2F-4269-81E8-097D50C902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175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.xml"></Relationship></Relationship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 noGrp="1" noRot="1"/>
          </p:cNvSpPr>
          <p:nvPr>
            <p:ph type="sldImg"/>
          </p:nvPr>
        </p:nvSpPr>
        <p:spPr>
          <a:xfrm rot="0">
            <a:off x="2343150" y="1143000"/>
            <a:ext cx="2172335" cy="3086735"/>
          </a:xfrm>
          <a:prstGeom prst="rect"/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  <a:endParaRPr lang="ko-KR" altLang="en-US" sz="3200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7035" cy="3601085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84930" y="8685530"/>
            <a:ext cx="2972435" cy="459105"/>
          </a:xfrm>
        </p:spPr>
        <p:txBody>
          <a:bodyPr/>
          <a:lstStyle/>
          <a:p>
            <a:fld id="{20B16B34-ED2F-4269-81E8-097D50C9027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6456608"/>
      </p:ext>
    </p:extLst>
  </p:cSld>
  <p:clrMapOvr>
    <a:masterClrMapping/>
  </p:clrMapOvr>
</p:note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ctrTitle"/>
          </p:nvPr>
        </p:nvSpPr>
        <p:spPr>
          <a:xfrm rot="0">
            <a:off x="945515" y="1750060"/>
            <a:ext cx="5669915" cy="372300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algn="ctr" latinLnBrk="0">
              <a:buFontTx/>
              <a:buNone/>
              <a:defRPr lang="en-GB" altLang="en-US" sz="6000"/>
            </a:lvl1pPr>
          </a:lstStyle>
          <a:p>
            <a:pPr marL="0" indent="0" latinLnBrk="0">
              <a:buFontTx/>
              <a:buNone/>
            </a:pPr>
            <a:r>
              <a:rPr lang="ko-KR" altLang="en-US" sz="6000">
                <a:solidFill>
                  <a:schemeClr val="tx1"/>
                </a:solidFill>
                <a:latin typeface="맑은 고딕" charset="0"/>
                <a:ea typeface="맑은 고딕" charset="0"/>
                <a:cs typeface="+mj-cs"/>
              </a:rPr>
              <a:t>마스터</a:t>
            </a:r>
            <a:r>
              <a:rPr lang="ko-KR" altLang="en-US" sz="1800"/>
              <a:t> 제목 </a:t>
            </a:r>
            <a:r>
              <a:rPr lang="ko-KR" altLang="en-US" sz="6000">
                <a:solidFill>
                  <a:schemeClr val="tx1"/>
                </a:solidFill>
                <a:latin typeface="맑은 고딕" charset="0"/>
                <a:ea typeface="맑은 고딕" charset="0"/>
                <a:cs typeface="+mj-cs"/>
              </a:rPr>
              <a:t>스타일</a:t>
            </a:r>
            <a:r>
              <a:rPr lang="ko-KR" altLang="en-US" sz="1800"/>
              <a:t> 편집</a:t>
            </a:r>
            <a:endParaRPr lang="ko-KR" altLang="en-US" sz="1800"/>
          </a:p>
        </p:txBody>
      </p:sp>
      <p:sp>
        <p:nvSpPr>
          <p:cNvPr id="3" name="부제목 2"/>
          <p:cNvSpPr txBox="1">
            <a:spLocks noGrp="1"/>
          </p:cNvSpPr>
          <p:nvPr>
            <p:ph type="subTitle" idx="1"/>
          </p:nvPr>
        </p:nvSpPr>
        <p:spPr>
          <a:xfrm rot="0">
            <a:off x="945515" y="5615940"/>
            <a:ext cx="5669915" cy="258127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algn="ctr" latinLnBrk="0">
              <a:buFontTx/>
              <a:buNone/>
              <a:defRPr lang="en-GB" altLang="en-US" sz="2400"/>
            </a:lvl1pPr>
            <a:lvl2pPr marL="457200" indent="0" algn="ctr" latinLnBrk="0" lvl="1">
              <a:buFontTx/>
              <a:buNone/>
              <a:defRPr lang="en-GB" altLang="en-US" sz="2000"/>
            </a:lvl2pPr>
            <a:lvl3pPr marL="914400" indent="0" algn="ctr" latinLnBrk="0" lvl="2">
              <a:buFontTx/>
              <a:buNone/>
              <a:defRPr lang="en-GB" altLang="en-US" sz="1800"/>
            </a:lvl3pPr>
            <a:lvl4pPr marL="1371600" indent="0" algn="ctr" latinLnBrk="0" lvl="3">
              <a:buFontTx/>
              <a:buNone/>
              <a:defRPr lang="en-GB" altLang="en-US" sz="1600"/>
            </a:lvl4pPr>
            <a:lvl5pPr marL="1828800" indent="0" algn="ctr" latinLnBrk="0" lvl="4">
              <a:buFontTx/>
              <a:buNone/>
              <a:defRPr lang="en-GB" altLang="en-US" sz="1600"/>
            </a:lvl5pPr>
            <a:lvl6pPr marL="2286000" indent="0" algn="ctr" latinLnBrk="0" lvl="5">
              <a:buFontTx/>
              <a:buNone/>
              <a:defRPr lang="en-GB" altLang="en-US" sz="1600"/>
            </a:lvl6pPr>
            <a:lvl7pPr marL="2743200" indent="0" algn="ctr" latinLnBrk="0" lvl="6">
              <a:buFontTx/>
              <a:buNone/>
              <a:defRPr lang="en-GB" altLang="en-US" sz="1600"/>
            </a:lvl7pPr>
            <a:lvl8pPr marL="3200400" indent="0" algn="ctr" latinLnBrk="0" lvl="7">
              <a:buFontTx/>
              <a:buNone/>
              <a:defRPr lang="en-GB" altLang="en-US" sz="1600"/>
            </a:lvl8pPr>
            <a:lvl9pPr marL="3657600" indent="0" algn="ctr" latinLnBrk="0" lvl="8">
              <a:buFontTx/>
              <a:buNone/>
              <a:defRPr lang="en-GB" altLang="en-US" sz="1600"/>
            </a:lvl9pPr>
          </a:lstStyle>
          <a:p>
            <a:pPr marL="0" indent="0" latinLnBrk="0">
              <a:buFontTx/>
              <a:buNone/>
            </a:pPr>
            <a:r>
              <a:rPr lang="ko-KR" altLang="en-US" sz="24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클릭하여</a:t>
            </a:r>
            <a:r>
              <a:rPr lang="ko-KR" altLang="en-US" sz="1800"/>
              <a:t> 마스터 부제목 스타일 편집</a:t>
            </a:r>
            <a:endParaRPr lang="ko-KR" altLang="en-US" sz="1800"/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10"/>
          </p:nvPr>
        </p:nvSpPr>
        <p:spPr>
          <a:xfrm rot="0">
            <a:off x="519430" y="9909175"/>
            <a:ext cx="1701165" cy="5695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2023-02-10</a:t>
            </a:fld>
            <a:endParaRPr lang="ko-KR" altLang="en-US" sz="1800"/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11"/>
          </p:nvPr>
        </p:nvSpPr>
        <p:spPr>
          <a:xfrm rot="0">
            <a:off x="2504440" y="9909175"/>
            <a:ext cx="2552065" cy="5695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800"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12"/>
          </p:nvPr>
        </p:nvSpPr>
        <p:spPr>
          <a:xfrm rot="0">
            <a:off x="5339715" y="9909175"/>
            <a:ext cx="1701165" cy="5695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5164712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520065" y="569595"/>
            <a:ext cx="6520815" cy="2066924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 sz="4400">
                <a:solidFill>
                  <a:schemeClr val="tx1"/>
                </a:solidFill>
                <a:latin typeface="맑은 고딕" charset="0"/>
                <a:ea typeface="맑은 고딕" charset="0"/>
                <a:cs typeface="+mj-cs"/>
              </a:rPr>
              <a:t>마스터</a:t>
            </a:r>
            <a:r>
              <a:rPr lang="ko-KR" altLang="en-US" sz="1800"/>
              <a:t> 제목 스타일 편집</a:t>
            </a:r>
            <a:endParaRPr lang="ko-KR" altLang="en-US" sz="1800"/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 idx="1"/>
          </p:nvPr>
        </p:nvSpPr>
        <p:spPr>
          <a:xfrm rot="0">
            <a:off x="520065" y="2845435"/>
            <a:ext cx="6520815" cy="6784975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 sz="1800"/>
              <a:t>마스터 텍스트 스타일 편집</a:t>
            </a:r>
            <a:endParaRPr lang="ko-KR" altLang="en-US" sz="1800"/>
          </a:p>
          <a:p>
            <a:pPr marL="228600" indent="-228600" latinLnBrk="0">
              <a:buFont typeface="Arial"/>
              <a:buChar char="•"/>
            </a:pPr>
            <a:r>
              <a:rPr lang="ko-KR" altLang="en-US" sz="1800"/>
              <a:t>둘째 수준</a:t>
            </a:r>
            <a:endParaRPr lang="ko-KR" altLang="en-US" sz="1800"/>
          </a:p>
          <a:p>
            <a:pPr marL="228600" indent="-228600" latinLnBrk="0">
              <a:buFont typeface="Arial"/>
              <a:buChar char="•"/>
            </a:pPr>
            <a:r>
              <a:rPr lang="ko-KR" altLang="en-US" sz="1800"/>
              <a:t>셋째 수준</a:t>
            </a:r>
            <a:endParaRPr lang="ko-KR" altLang="en-US" sz="1800"/>
          </a:p>
          <a:p>
            <a:pPr marL="228600" indent="-228600" latinLnBrk="0">
              <a:buFont typeface="Arial"/>
              <a:buChar char="•"/>
            </a:pPr>
            <a:r>
              <a:rPr lang="ko-KR" altLang="en-US" sz="1800"/>
              <a:t>넷째 수준</a:t>
            </a:r>
            <a:endParaRPr lang="ko-KR" altLang="en-US" sz="1800"/>
          </a:p>
          <a:p>
            <a:pPr marL="228600" indent="-228600" latinLnBrk="0">
              <a:buFont typeface="Arial"/>
              <a:buChar char="•"/>
            </a:pPr>
            <a:r>
              <a:rPr lang="ko-KR" altLang="en-US" sz="1800"/>
              <a:t>다섯째 수준</a:t>
            </a:r>
            <a:endParaRPr lang="ko-KR" altLang="en-US" sz="1800"/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10"/>
          </p:nvPr>
        </p:nvSpPr>
        <p:spPr>
          <a:xfrm rot="0">
            <a:off x="519430" y="9909175"/>
            <a:ext cx="1701165" cy="5695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2023-02-10</a:t>
            </a:fld>
            <a:endParaRPr lang="ko-KR" altLang="en-US" sz="1800"/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11"/>
          </p:nvPr>
        </p:nvSpPr>
        <p:spPr>
          <a:xfrm rot="0">
            <a:off x="2504440" y="9909175"/>
            <a:ext cx="2552065" cy="5695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800"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12"/>
          </p:nvPr>
        </p:nvSpPr>
        <p:spPr>
          <a:xfrm rot="0">
            <a:off x="5339715" y="9909175"/>
            <a:ext cx="1701165" cy="5695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070576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 txBox="1">
            <a:spLocks noGrp="1"/>
          </p:cNvSpPr>
          <p:nvPr>
            <p:ph type="title" orient="vert"/>
          </p:nvPr>
        </p:nvSpPr>
        <p:spPr>
          <a:xfrm rot="0">
            <a:off x="5410200" y="568325"/>
            <a:ext cx="1630045" cy="9062085"/>
          </a:xfrm>
          <a:prstGeom prst="rect"/>
        </p:spPr>
        <p:txBody>
          <a:bodyPr wrap="square" lIns="91440" tIns="45720" rIns="91440" bIns="45720" numCol="1" vert="eaVert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 sz="4400">
                <a:solidFill>
                  <a:schemeClr val="tx1"/>
                </a:solidFill>
                <a:latin typeface="맑은 고딕" charset="0"/>
                <a:ea typeface="맑은 고딕" charset="0"/>
                <a:cs typeface="+mj-cs"/>
              </a:rPr>
              <a:t>마스터</a:t>
            </a:r>
            <a:r>
              <a:rPr lang="ko-KR" altLang="en-US" sz="1800"/>
              <a:t> 제목 스타일 편집</a:t>
            </a:r>
            <a:endParaRPr lang="ko-KR" altLang="en-US" sz="1800"/>
          </a:p>
        </p:txBody>
      </p:sp>
      <p:sp>
        <p:nvSpPr>
          <p:cNvPr id="3" name="세로 텍스트 개체 틀 2"/>
          <p:cNvSpPr txBox="1">
            <a:spLocks noGrp="1"/>
          </p:cNvSpPr>
          <p:nvPr>
            <p:ph type="body" orient="vert" idx="1"/>
          </p:nvPr>
        </p:nvSpPr>
        <p:spPr>
          <a:xfrm rot="0">
            <a:off x="519430" y="568325"/>
            <a:ext cx="4796155" cy="9062085"/>
          </a:xfrm>
          <a:prstGeom prst="rect"/>
        </p:spPr>
        <p:txBody>
          <a:bodyPr wrap="square" lIns="91440" tIns="45720" rIns="91440" bIns="45720" numCol="1" vert="eaVert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 sz="1800"/>
              <a:t>마스터 텍스트 스타일 편집</a:t>
            </a:r>
            <a:endParaRPr lang="ko-KR" altLang="en-US" sz="1800"/>
          </a:p>
          <a:p>
            <a:pPr marL="228600" indent="-228600" latinLnBrk="0">
              <a:buFont typeface="Arial"/>
              <a:buChar char="•"/>
            </a:pPr>
            <a:r>
              <a:rPr lang="ko-KR" altLang="en-US" sz="1800"/>
              <a:t>둘째 수준</a:t>
            </a:r>
            <a:endParaRPr lang="ko-KR" altLang="en-US" sz="1800"/>
          </a:p>
          <a:p>
            <a:pPr marL="228600" indent="-228600" latinLnBrk="0">
              <a:buFont typeface="Arial"/>
              <a:buChar char="•"/>
            </a:pPr>
            <a:r>
              <a:rPr lang="ko-KR" altLang="en-US" sz="1800"/>
              <a:t>셋째 수준</a:t>
            </a:r>
            <a:endParaRPr lang="ko-KR" altLang="en-US" sz="1800"/>
          </a:p>
          <a:p>
            <a:pPr marL="228600" indent="-228600" latinLnBrk="0">
              <a:buFont typeface="Arial"/>
              <a:buChar char="•"/>
            </a:pPr>
            <a:r>
              <a:rPr lang="ko-KR" altLang="en-US" sz="1800"/>
              <a:t>넷째 수준</a:t>
            </a:r>
            <a:endParaRPr lang="ko-KR" altLang="en-US" sz="1800"/>
          </a:p>
          <a:p>
            <a:pPr marL="228600" indent="-228600" latinLnBrk="0">
              <a:buFont typeface="Arial"/>
              <a:buChar char="•"/>
            </a:pPr>
            <a:r>
              <a:rPr lang="ko-KR" altLang="en-US" sz="1800"/>
              <a:t>다섯째 수준</a:t>
            </a:r>
            <a:endParaRPr lang="ko-KR" altLang="en-US" sz="1800"/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10"/>
          </p:nvPr>
        </p:nvSpPr>
        <p:spPr>
          <a:xfrm rot="0">
            <a:off x="519430" y="9909175"/>
            <a:ext cx="1701165" cy="5695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2023-02-10</a:t>
            </a:fld>
            <a:endParaRPr lang="ko-KR" altLang="en-US" sz="1800"/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11"/>
          </p:nvPr>
        </p:nvSpPr>
        <p:spPr>
          <a:xfrm rot="0">
            <a:off x="2504440" y="9909175"/>
            <a:ext cx="2552065" cy="5695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800"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12"/>
          </p:nvPr>
        </p:nvSpPr>
        <p:spPr>
          <a:xfrm rot="0">
            <a:off x="5339715" y="9909175"/>
            <a:ext cx="1701165" cy="5695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820114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520065" y="569595"/>
            <a:ext cx="6520815" cy="2066924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 sz="4400">
                <a:solidFill>
                  <a:schemeClr val="tx1"/>
                </a:solidFill>
                <a:latin typeface="맑은 고딕" charset="0"/>
                <a:ea typeface="맑은 고딕" charset="0"/>
                <a:cs typeface="+mj-cs"/>
              </a:rPr>
              <a:t>마스터</a:t>
            </a:r>
            <a:r>
              <a:rPr lang="ko-KR" altLang="en-US" sz="1800"/>
              <a:t> 제목 스타일 편집</a:t>
            </a:r>
            <a:endParaRPr lang="ko-KR" altLang="en-US" sz="1800"/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520065" y="2845435"/>
            <a:ext cx="6520815" cy="678497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 sz="1800"/>
              <a:t>마스터 텍스트 스타일 편집</a:t>
            </a:r>
            <a:endParaRPr lang="ko-KR" altLang="en-US" sz="1800"/>
          </a:p>
          <a:p>
            <a:pPr marL="228600" indent="-228600" latinLnBrk="0">
              <a:buFont typeface="Arial"/>
              <a:buChar char="•"/>
            </a:pPr>
            <a:r>
              <a:rPr lang="ko-KR" altLang="en-US" sz="1800"/>
              <a:t>둘째 수준</a:t>
            </a:r>
            <a:endParaRPr lang="ko-KR" altLang="en-US" sz="1800"/>
          </a:p>
          <a:p>
            <a:pPr marL="228600" indent="-228600" latinLnBrk="0">
              <a:buFont typeface="Arial"/>
              <a:buChar char="•"/>
            </a:pPr>
            <a:r>
              <a:rPr lang="ko-KR" altLang="en-US" sz="1800"/>
              <a:t>셋째 수준</a:t>
            </a:r>
            <a:endParaRPr lang="ko-KR" altLang="en-US" sz="1800"/>
          </a:p>
          <a:p>
            <a:pPr marL="228600" indent="-228600" latinLnBrk="0">
              <a:buFont typeface="Arial"/>
              <a:buChar char="•"/>
            </a:pPr>
            <a:r>
              <a:rPr lang="ko-KR" altLang="en-US" sz="1800"/>
              <a:t>넷째 수준</a:t>
            </a:r>
            <a:endParaRPr lang="ko-KR" altLang="en-US" sz="1800"/>
          </a:p>
          <a:p>
            <a:pPr marL="228600" indent="-228600" latinLnBrk="0">
              <a:buFont typeface="Arial"/>
              <a:buChar char="•"/>
            </a:pPr>
            <a:r>
              <a:rPr lang="ko-KR" altLang="en-US" sz="1800"/>
              <a:t>다섯째 수준</a:t>
            </a:r>
            <a:endParaRPr lang="ko-KR" altLang="en-US" sz="1800"/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10"/>
          </p:nvPr>
        </p:nvSpPr>
        <p:spPr>
          <a:xfrm rot="0">
            <a:off x="519430" y="9909175"/>
            <a:ext cx="1701165" cy="5695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2023-02-10</a:t>
            </a:fld>
            <a:endParaRPr lang="ko-KR" altLang="en-US" sz="1800"/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11"/>
          </p:nvPr>
        </p:nvSpPr>
        <p:spPr>
          <a:xfrm rot="0">
            <a:off x="2504440" y="9909175"/>
            <a:ext cx="2552065" cy="5695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800"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12"/>
          </p:nvPr>
        </p:nvSpPr>
        <p:spPr>
          <a:xfrm rot="0">
            <a:off x="5339715" y="9909175"/>
            <a:ext cx="1701165" cy="5695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472659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515620" y="2666365"/>
            <a:ext cx="6520815" cy="444690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6000"/>
            </a:lvl1pPr>
          </a:lstStyle>
          <a:p>
            <a:pPr marL="0" indent="0" latinLnBrk="0">
              <a:buFontTx/>
              <a:buNone/>
            </a:pPr>
            <a:r>
              <a:rPr lang="ko-KR" altLang="en-US" sz="6000">
                <a:solidFill>
                  <a:schemeClr val="tx1"/>
                </a:solidFill>
                <a:latin typeface="맑은 고딕" charset="0"/>
                <a:ea typeface="맑은 고딕" charset="0"/>
                <a:cs typeface="+mj-cs"/>
              </a:rPr>
              <a:t>마스터</a:t>
            </a:r>
            <a:r>
              <a:rPr lang="ko-KR" altLang="en-US" sz="1800"/>
              <a:t> 제목 </a:t>
            </a:r>
            <a:r>
              <a:rPr lang="ko-KR" altLang="en-US" sz="6000">
                <a:solidFill>
                  <a:schemeClr val="tx1"/>
                </a:solidFill>
                <a:latin typeface="맑은 고딕" charset="0"/>
                <a:ea typeface="맑은 고딕" charset="0"/>
                <a:cs typeface="+mj-cs"/>
              </a:rPr>
              <a:t>스타일</a:t>
            </a:r>
            <a:r>
              <a:rPr lang="ko-KR" altLang="en-US" sz="1800"/>
              <a:t> 편집</a:t>
            </a:r>
            <a:endParaRPr lang="ko-KR" altLang="en-US" sz="1800"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 rot="0">
            <a:off x="515620" y="7155815"/>
            <a:ext cx="6520815" cy="233870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latinLnBrk="0" lvl="1">
              <a:buFontTx/>
              <a:buNone/>
              <a:defRPr lang="en-GB" altLang="en-US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latinLnBrk="0" lvl="2">
              <a:buFontTx/>
              <a:buNone/>
              <a:defRPr lang="en-GB" altLang="en-US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latinLnBrk="0" lvl="3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latinLnBrk="0" lvl="4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latinLnBrk="0" lvl="5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latinLnBrk="0" lvl="6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latinLnBrk="0" lvl="7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latinLnBrk="0" lvl="8">
              <a:buFontTx/>
              <a:buNone/>
              <a:defRPr lang="en-GB" altLang="en-US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indent="0" latinLnBrk="0">
              <a:buFontTx/>
              <a:buNone/>
            </a:pPr>
            <a:r>
              <a:rPr lang="ko-KR" altLang="en-US" sz="2400">
                <a:solidFill>
                  <a:schemeClr val="tx1">
                    <a:tint val="75000"/>
                  </a:schemeClr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en-US" sz="1800"/>
              <a:t> 텍스트 스타일 편집</a:t>
            </a:r>
            <a:endParaRPr lang="ko-KR" altLang="en-US" sz="1800"/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10"/>
          </p:nvPr>
        </p:nvSpPr>
        <p:spPr>
          <a:xfrm rot="0">
            <a:off x="519430" y="9909175"/>
            <a:ext cx="1701165" cy="5695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2023-02-10</a:t>
            </a:fld>
            <a:endParaRPr lang="ko-KR" altLang="en-US" sz="1800"/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11"/>
          </p:nvPr>
        </p:nvSpPr>
        <p:spPr>
          <a:xfrm rot="0">
            <a:off x="2504440" y="9909175"/>
            <a:ext cx="2552065" cy="5695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800"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12"/>
          </p:nvPr>
        </p:nvSpPr>
        <p:spPr>
          <a:xfrm rot="0">
            <a:off x="5339715" y="9909175"/>
            <a:ext cx="1701165" cy="5695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597657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520065" y="569595"/>
            <a:ext cx="6520815" cy="2066924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 sz="4400">
                <a:solidFill>
                  <a:schemeClr val="tx1"/>
                </a:solidFill>
                <a:latin typeface="맑은 고딕" charset="0"/>
                <a:ea typeface="맑은 고딕" charset="0"/>
                <a:cs typeface="+mj-cs"/>
              </a:rPr>
              <a:t>마스터</a:t>
            </a:r>
            <a:r>
              <a:rPr lang="ko-KR" altLang="en-US" sz="1800"/>
              <a:t> 제목 스타일 편집</a:t>
            </a:r>
            <a:endParaRPr lang="ko-KR" altLang="en-US" sz="1800"/>
          </a:p>
        </p:txBody>
      </p:sp>
      <p:sp>
        <p:nvSpPr>
          <p:cNvPr id="3" name="내용 개체 틀 2"/>
          <p:cNvSpPr txBox="1">
            <a:spLocks noGrp="1"/>
          </p:cNvSpPr>
          <p:nvPr>
            <p:ph type="obj" sz="half" idx="1"/>
          </p:nvPr>
        </p:nvSpPr>
        <p:spPr>
          <a:xfrm rot="0">
            <a:off x="519430" y="2845435"/>
            <a:ext cx="3213735" cy="678497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 sz="1800"/>
              <a:t>마스터 텍스트 </a:t>
            </a:r>
            <a:r>
              <a:rPr lang="ko-KR" altLang="en-US" sz="2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</a:t>
            </a:r>
            <a:r>
              <a:rPr lang="ko-KR" altLang="en-US" sz="1800"/>
              <a:t> 편집</a:t>
            </a:r>
            <a:endParaRPr lang="ko-KR" altLang="en-US" sz="1800"/>
          </a:p>
          <a:p>
            <a:pPr marL="228600" indent="-228600" latinLnBrk="0">
              <a:buFont typeface="Arial"/>
              <a:buChar char="•"/>
            </a:pPr>
            <a:r>
              <a:rPr lang="ko-KR" altLang="en-US" sz="1800"/>
              <a:t>둘째 수준</a:t>
            </a:r>
            <a:endParaRPr lang="ko-KR" altLang="en-US" sz="1800"/>
          </a:p>
          <a:p>
            <a:pPr marL="228600" indent="-228600" latinLnBrk="0">
              <a:buFont typeface="Arial"/>
              <a:buChar char="•"/>
            </a:pPr>
            <a:r>
              <a:rPr lang="ko-KR" altLang="en-US" sz="1800"/>
              <a:t>셋째 수준</a:t>
            </a:r>
            <a:endParaRPr lang="ko-KR" altLang="en-US" sz="1800"/>
          </a:p>
          <a:p>
            <a:pPr marL="228600" indent="-228600" latinLnBrk="0">
              <a:buFont typeface="Arial"/>
              <a:buChar char="•"/>
            </a:pPr>
            <a:r>
              <a:rPr lang="ko-KR" altLang="en-US" sz="1800"/>
              <a:t>넷째 수준</a:t>
            </a:r>
            <a:endParaRPr lang="ko-KR" altLang="en-US" sz="1800"/>
          </a:p>
          <a:p>
            <a:pPr marL="228600" indent="-228600" latinLnBrk="0">
              <a:buFont typeface="Arial"/>
              <a:buChar char="•"/>
            </a:pPr>
            <a:r>
              <a:rPr lang="ko-KR" altLang="en-US" sz="1800"/>
              <a:t>다섯째 수준</a:t>
            </a:r>
            <a:endParaRPr lang="ko-KR" altLang="en-US" sz="1800"/>
          </a:p>
        </p:txBody>
      </p:sp>
      <p:sp>
        <p:nvSpPr>
          <p:cNvPr id="4" name="내용 개체 틀 3"/>
          <p:cNvSpPr txBox="1">
            <a:spLocks noGrp="1"/>
          </p:cNvSpPr>
          <p:nvPr>
            <p:ph type="obj" sz="half" idx="2"/>
          </p:nvPr>
        </p:nvSpPr>
        <p:spPr>
          <a:xfrm rot="0">
            <a:off x="3827145" y="2845435"/>
            <a:ext cx="3213735" cy="678497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 sz="1800"/>
              <a:t>마스터 텍스트 </a:t>
            </a:r>
            <a:r>
              <a:rPr lang="ko-KR" altLang="en-US" sz="2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</a:t>
            </a:r>
            <a:r>
              <a:rPr lang="ko-KR" altLang="en-US" sz="1800"/>
              <a:t> 편집</a:t>
            </a:r>
            <a:endParaRPr lang="ko-KR" altLang="en-US" sz="1800"/>
          </a:p>
          <a:p>
            <a:pPr marL="228600" indent="-228600" latinLnBrk="0">
              <a:buFont typeface="Arial"/>
              <a:buChar char="•"/>
            </a:pPr>
            <a:r>
              <a:rPr lang="ko-KR" altLang="en-US" sz="1800"/>
              <a:t>둘째 수준</a:t>
            </a:r>
            <a:endParaRPr lang="ko-KR" altLang="en-US" sz="1800"/>
          </a:p>
          <a:p>
            <a:pPr marL="228600" indent="-228600" latinLnBrk="0">
              <a:buFont typeface="Arial"/>
              <a:buChar char="•"/>
            </a:pPr>
            <a:r>
              <a:rPr lang="ko-KR" altLang="en-US" sz="1800"/>
              <a:t>셋째 수준</a:t>
            </a:r>
            <a:endParaRPr lang="ko-KR" altLang="en-US" sz="1800"/>
          </a:p>
          <a:p>
            <a:pPr marL="228600" indent="-228600" latinLnBrk="0">
              <a:buFont typeface="Arial"/>
              <a:buChar char="•"/>
            </a:pPr>
            <a:r>
              <a:rPr lang="ko-KR" altLang="en-US" sz="1800"/>
              <a:t>넷째 수준</a:t>
            </a:r>
            <a:endParaRPr lang="ko-KR" altLang="en-US" sz="1800"/>
          </a:p>
          <a:p>
            <a:pPr marL="228600" indent="-228600" latinLnBrk="0">
              <a:buFont typeface="Arial"/>
              <a:buChar char="•"/>
            </a:pPr>
            <a:r>
              <a:rPr lang="ko-KR" altLang="en-US" sz="1800"/>
              <a:t>다섯째 수준</a:t>
            </a:r>
            <a:endParaRPr lang="ko-KR" altLang="en-US" sz="1800"/>
          </a:p>
        </p:txBody>
      </p:sp>
      <p:sp>
        <p:nvSpPr>
          <p:cNvPr id="5" name="날짜 개체 틀 4"/>
          <p:cNvSpPr txBox="1">
            <a:spLocks noGrp="1"/>
          </p:cNvSpPr>
          <p:nvPr>
            <p:ph type="dt" sz="half" idx="10"/>
          </p:nvPr>
        </p:nvSpPr>
        <p:spPr>
          <a:xfrm rot="0">
            <a:off x="519430" y="9909175"/>
            <a:ext cx="1701165" cy="5695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2023-02-10</a:t>
            </a:fld>
            <a:endParaRPr lang="ko-KR" altLang="en-US" sz="1800"/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sz="quarter" idx="11"/>
          </p:nvPr>
        </p:nvSpPr>
        <p:spPr>
          <a:xfrm rot="0">
            <a:off x="2504440" y="9909175"/>
            <a:ext cx="2552065" cy="5695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800"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 sz="quarter" idx="12"/>
          </p:nvPr>
        </p:nvSpPr>
        <p:spPr>
          <a:xfrm rot="0">
            <a:off x="5339715" y="9909175"/>
            <a:ext cx="1701165" cy="5695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367481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520700" y="569595"/>
            <a:ext cx="6520815" cy="2066924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 sz="4400">
                <a:solidFill>
                  <a:schemeClr val="tx1"/>
                </a:solidFill>
                <a:latin typeface="맑은 고딕" charset="0"/>
                <a:ea typeface="맑은 고딕" charset="0"/>
                <a:cs typeface="+mj-cs"/>
              </a:rPr>
              <a:t>마스터</a:t>
            </a:r>
            <a:r>
              <a:rPr lang="ko-KR" altLang="en-US" sz="1800"/>
              <a:t> 제목 스타일 편집</a:t>
            </a:r>
            <a:endParaRPr lang="ko-KR" altLang="en-US" sz="1800"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 rot="0">
            <a:off x="520700" y="2620645"/>
            <a:ext cx="3198495" cy="128460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2400" b="1"/>
            </a:lvl1pPr>
            <a:lvl2pPr marL="457200" indent="0" latinLnBrk="0" lvl="1">
              <a:buFontTx/>
              <a:buNone/>
              <a:defRPr lang="en-GB" altLang="en-US" sz="2000" b="1"/>
            </a:lvl2pPr>
            <a:lvl3pPr marL="914400" indent="0" latinLnBrk="0" lvl="2">
              <a:buFontTx/>
              <a:buNone/>
              <a:defRPr lang="en-GB" altLang="en-US" sz="1800" b="1"/>
            </a:lvl3pPr>
            <a:lvl4pPr marL="1371600" indent="0" latinLnBrk="0" lvl="3">
              <a:buFontTx/>
              <a:buNone/>
              <a:defRPr lang="en-GB" altLang="en-US" sz="1600" b="1"/>
            </a:lvl4pPr>
            <a:lvl5pPr marL="1828800" indent="0" latinLnBrk="0" lvl="4">
              <a:buFontTx/>
              <a:buNone/>
              <a:defRPr lang="en-GB" altLang="en-US" sz="1600" b="1"/>
            </a:lvl5pPr>
            <a:lvl6pPr marL="2286000" indent="0" latinLnBrk="0" lvl="5">
              <a:buFontTx/>
              <a:buNone/>
              <a:defRPr lang="en-GB" altLang="en-US" sz="1600" b="1"/>
            </a:lvl6pPr>
            <a:lvl7pPr marL="2743200" indent="0" latinLnBrk="0" lvl="6">
              <a:buFontTx/>
              <a:buNone/>
              <a:defRPr lang="en-GB" altLang="en-US" sz="1600" b="1"/>
            </a:lvl7pPr>
            <a:lvl8pPr marL="3200400" indent="0" latinLnBrk="0" lvl="7">
              <a:buFontTx/>
              <a:buNone/>
              <a:defRPr lang="en-GB" altLang="en-US" sz="1600" b="1"/>
            </a:lvl8pPr>
            <a:lvl9pPr marL="3657600" indent="0" latinLnBrk="0" lvl="8">
              <a:buFontTx/>
              <a:buNone/>
              <a:defRPr lang="en-GB" altLang="en-US" sz="1600" b="1"/>
            </a:lvl9pPr>
          </a:lstStyle>
          <a:p>
            <a:pPr marL="0" indent="0" latinLnBrk="0">
              <a:buFontTx/>
              <a:buNone/>
            </a:pPr>
            <a:r>
              <a:rPr lang="ko-KR" altLang="en-US" sz="24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en-US" sz="1800"/>
              <a:t> 텍스트 스타일 </a:t>
            </a:r>
            <a:r>
              <a:rPr lang="ko-KR" altLang="en-US" sz="24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</a:t>
            </a:r>
            <a:endParaRPr lang="ko-KR" altLang="en-US" sz="1800"/>
          </a:p>
        </p:txBody>
      </p:sp>
      <p:sp>
        <p:nvSpPr>
          <p:cNvPr id="4" name="내용 개체 틀 3"/>
          <p:cNvSpPr txBox="1">
            <a:spLocks noGrp="1"/>
          </p:cNvSpPr>
          <p:nvPr>
            <p:ph type="obj" sz="half" idx="2"/>
          </p:nvPr>
        </p:nvSpPr>
        <p:spPr>
          <a:xfrm rot="0">
            <a:off x="520700" y="3905249"/>
            <a:ext cx="3198495" cy="574484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 sz="1800"/>
              <a:t>마스터 텍스트 </a:t>
            </a:r>
            <a:r>
              <a:rPr lang="ko-KR" altLang="en-US" sz="2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</a:t>
            </a:r>
            <a:r>
              <a:rPr lang="ko-KR" altLang="en-US" sz="1800"/>
              <a:t> 편집</a:t>
            </a:r>
            <a:endParaRPr lang="ko-KR" altLang="en-US" sz="1800"/>
          </a:p>
          <a:p>
            <a:pPr marL="228600" indent="-228600" latinLnBrk="0">
              <a:buFont typeface="Arial"/>
              <a:buChar char="•"/>
            </a:pPr>
            <a:r>
              <a:rPr lang="ko-KR" altLang="en-US" sz="1800"/>
              <a:t>둘째 수준</a:t>
            </a:r>
            <a:endParaRPr lang="ko-KR" altLang="en-US" sz="1800"/>
          </a:p>
          <a:p>
            <a:pPr marL="228600" indent="-228600" latinLnBrk="0">
              <a:buFont typeface="Arial"/>
              <a:buChar char="•"/>
            </a:pPr>
            <a:r>
              <a:rPr lang="ko-KR" altLang="en-US" sz="1800"/>
              <a:t>셋째 수준</a:t>
            </a:r>
            <a:endParaRPr lang="ko-KR" altLang="en-US" sz="1800"/>
          </a:p>
          <a:p>
            <a:pPr marL="228600" indent="-228600" latinLnBrk="0">
              <a:buFont typeface="Arial"/>
              <a:buChar char="•"/>
            </a:pPr>
            <a:r>
              <a:rPr lang="ko-KR" altLang="en-US" sz="1800"/>
              <a:t>넷째 수준</a:t>
            </a:r>
            <a:endParaRPr lang="ko-KR" altLang="en-US" sz="1800"/>
          </a:p>
          <a:p>
            <a:pPr marL="228600" indent="-228600" latinLnBrk="0">
              <a:buFont typeface="Arial"/>
              <a:buChar char="•"/>
            </a:pPr>
            <a:r>
              <a:rPr lang="ko-KR" altLang="en-US" sz="1800"/>
              <a:t>다섯째 수준</a:t>
            </a:r>
            <a:endParaRPr lang="ko-KR" altLang="en-US" sz="1800"/>
          </a:p>
        </p:txBody>
      </p:sp>
      <p:sp>
        <p:nvSpPr>
          <p:cNvPr id="5" name="텍스트 개체 틀 4"/>
          <p:cNvSpPr txBox="1">
            <a:spLocks noGrp="1"/>
          </p:cNvSpPr>
          <p:nvPr>
            <p:ph type="body" sz="quarter" idx="3"/>
          </p:nvPr>
        </p:nvSpPr>
        <p:spPr>
          <a:xfrm rot="0">
            <a:off x="3827780" y="2620645"/>
            <a:ext cx="3213735" cy="128460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2400" b="1"/>
            </a:lvl1pPr>
            <a:lvl2pPr marL="457200" indent="0" latinLnBrk="0" lvl="1">
              <a:buFontTx/>
              <a:buNone/>
              <a:defRPr lang="en-GB" altLang="en-US" sz="2000" b="1"/>
            </a:lvl2pPr>
            <a:lvl3pPr marL="914400" indent="0" latinLnBrk="0" lvl="2">
              <a:buFontTx/>
              <a:buNone/>
              <a:defRPr lang="en-GB" altLang="en-US" sz="1800" b="1"/>
            </a:lvl3pPr>
            <a:lvl4pPr marL="1371600" indent="0" latinLnBrk="0" lvl="3">
              <a:buFontTx/>
              <a:buNone/>
              <a:defRPr lang="en-GB" altLang="en-US" sz="1600" b="1"/>
            </a:lvl4pPr>
            <a:lvl5pPr marL="1828800" indent="0" latinLnBrk="0" lvl="4">
              <a:buFontTx/>
              <a:buNone/>
              <a:defRPr lang="en-GB" altLang="en-US" sz="1600" b="1"/>
            </a:lvl5pPr>
            <a:lvl6pPr marL="2286000" indent="0" latinLnBrk="0" lvl="5">
              <a:buFontTx/>
              <a:buNone/>
              <a:defRPr lang="en-GB" altLang="en-US" sz="1600" b="1"/>
            </a:lvl6pPr>
            <a:lvl7pPr marL="2743200" indent="0" latinLnBrk="0" lvl="6">
              <a:buFontTx/>
              <a:buNone/>
              <a:defRPr lang="en-GB" altLang="en-US" sz="1600" b="1"/>
            </a:lvl7pPr>
            <a:lvl8pPr marL="3200400" indent="0" latinLnBrk="0" lvl="7">
              <a:buFontTx/>
              <a:buNone/>
              <a:defRPr lang="en-GB" altLang="en-US" sz="1600" b="1"/>
            </a:lvl8pPr>
            <a:lvl9pPr marL="3657600" indent="0" latinLnBrk="0" lvl="8">
              <a:buFontTx/>
              <a:buNone/>
              <a:defRPr lang="en-GB" altLang="en-US" sz="1600" b="1"/>
            </a:lvl9pPr>
          </a:lstStyle>
          <a:p>
            <a:pPr marL="0" indent="0" latinLnBrk="0">
              <a:buFontTx/>
              <a:buNone/>
            </a:pPr>
            <a:r>
              <a:rPr lang="ko-KR" altLang="en-US" sz="24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en-US" sz="1800"/>
              <a:t> 텍스트 스타일 </a:t>
            </a:r>
            <a:r>
              <a:rPr lang="ko-KR" altLang="en-US" sz="2400" b="1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</a:t>
            </a:r>
            <a:endParaRPr lang="ko-KR" altLang="en-US" sz="1800"/>
          </a:p>
        </p:txBody>
      </p:sp>
      <p:sp>
        <p:nvSpPr>
          <p:cNvPr id="6" name="내용 개체 틀 5"/>
          <p:cNvSpPr txBox="1">
            <a:spLocks noGrp="1"/>
          </p:cNvSpPr>
          <p:nvPr>
            <p:ph type="obj" sz="quarter" idx="4"/>
          </p:nvPr>
        </p:nvSpPr>
        <p:spPr>
          <a:xfrm rot="0">
            <a:off x="3827780" y="3905249"/>
            <a:ext cx="3213735" cy="574484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 sz="1800"/>
              <a:t>마스터 텍스트 </a:t>
            </a:r>
            <a:r>
              <a:rPr lang="ko-KR" altLang="en-US" sz="28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</a:t>
            </a:r>
            <a:r>
              <a:rPr lang="ko-KR" altLang="en-US" sz="1800"/>
              <a:t> 편집</a:t>
            </a:r>
            <a:endParaRPr lang="ko-KR" altLang="en-US" sz="1800"/>
          </a:p>
          <a:p>
            <a:pPr marL="228600" indent="-228600" latinLnBrk="0">
              <a:buFont typeface="Arial"/>
              <a:buChar char="•"/>
            </a:pPr>
            <a:r>
              <a:rPr lang="ko-KR" altLang="en-US" sz="1800"/>
              <a:t>둘째 수준</a:t>
            </a:r>
            <a:endParaRPr lang="ko-KR" altLang="en-US" sz="1800"/>
          </a:p>
          <a:p>
            <a:pPr marL="228600" indent="-228600" latinLnBrk="0">
              <a:buFont typeface="Arial"/>
              <a:buChar char="•"/>
            </a:pPr>
            <a:r>
              <a:rPr lang="ko-KR" altLang="en-US" sz="1800"/>
              <a:t>셋째 수준</a:t>
            </a:r>
            <a:endParaRPr lang="ko-KR" altLang="en-US" sz="1800"/>
          </a:p>
          <a:p>
            <a:pPr marL="228600" indent="-228600" latinLnBrk="0">
              <a:buFont typeface="Arial"/>
              <a:buChar char="•"/>
            </a:pPr>
            <a:r>
              <a:rPr lang="ko-KR" altLang="en-US" sz="1800"/>
              <a:t>넷째 수준</a:t>
            </a:r>
            <a:endParaRPr lang="ko-KR" altLang="en-US" sz="1800"/>
          </a:p>
          <a:p>
            <a:pPr marL="228600" indent="-228600" latinLnBrk="0">
              <a:buFont typeface="Arial"/>
              <a:buChar char="•"/>
            </a:pPr>
            <a:r>
              <a:rPr lang="ko-KR" altLang="en-US" sz="1800"/>
              <a:t>다섯째 수준</a:t>
            </a:r>
            <a:endParaRPr lang="ko-KR" altLang="en-US" sz="1800"/>
          </a:p>
        </p:txBody>
      </p:sp>
      <p:sp>
        <p:nvSpPr>
          <p:cNvPr id="7" name="날짜 개체 틀 6"/>
          <p:cNvSpPr txBox="1">
            <a:spLocks noGrp="1"/>
          </p:cNvSpPr>
          <p:nvPr>
            <p:ph type="dt" sz="half" idx="10"/>
          </p:nvPr>
        </p:nvSpPr>
        <p:spPr>
          <a:xfrm rot="0">
            <a:off x="519430" y="9909175"/>
            <a:ext cx="1701165" cy="5695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2023-02-10</a:t>
            </a:fld>
            <a:endParaRPr lang="ko-KR" altLang="en-US" sz="1800"/>
          </a:p>
        </p:txBody>
      </p:sp>
      <p:sp>
        <p:nvSpPr>
          <p:cNvPr id="8" name="바닥글 개체 틀 7"/>
          <p:cNvSpPr txBox="1">
            <a:spLocks noGrp="1"/>
          </p:cNvSpPr>
          <p:nvPr>
            <p:ph type="ftr" sz="quarter" idx="11"/>
          </p:nvPr>
        </p:nvSpPr>
        <p:spPr>
          <a:xfrm rot="0">
            <a:off x="2504440" y="9909175"/>
            <a:ext cx="2552065" cy="5695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800"/>
          </a:p>
        </p:txBody>
      </p:sp>
      <p:sp>
        <p:nvSpPr>
          <p:cNvPr id="9" name="슬라이드 번호 개체 틀 8"/>
          <p:cNvSpPr txBox="1">
            <a:spLocks noGrp="1"/>
          </p:cNvSpPr>
          <p:nvPr>
            <p:ph type="sldNum" sz="quarter" idx="12"/>
          </p:nvPr>
        </p:nvSpPr>
        <p:spPr>
          <a:xfrm rot="0">
            <a:off x="5339715" y="9909175"/>
            <a:ext cx="1701165" cy="5695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365079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520065" y="569595"/>
            <a:ext cx="6520815" cy="2066924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 sz="4400">
                <a:solidFill>
                  <a:schemeClr val="tx1"/>
                </a:solidFill>
                <a:latin typeface="맑은 고딕" charset="0"/>
                <a:ea typeface="맑은 고딕" charset="0"/>
                <a:cs typeface="+mj-cs"/>
              </a:rPr>
              <a:t>마스터</a:t>
            </a:r>
            <a:r>
              <a:rPr lang="ko-KR" altLang="en-US" sz="1800"/>
              <a:t> 제목 스타일 편집</a:t>
            </a:r>
            <a:endParaRPr lang="ko-KR" altLang="en-US" sz="1800"/>
          </a:p>
        </p:txBody>
      </p:sp>
      <p:sp>
        <p:nvSpPr>
          <p:cNvPr id="3" name="날짜 개체 틀 2"/>
          <p:cNvSpPr txBox="1">
            <a:spLocks noGrp="1"/>
          </p:cNvSpPr>
          <p:nvPr>
            <p:ph type="dt" sz="half" idx="10"/>
          </p:nvPr>
        </p:nvSpPr>
        <p:spPr>
          <a:xfrm rot="0">
            <a:off x="519430" y="9909175"/>
            <a:ext cx="1701165" cy="5695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2023-02-10</a:t>
            </a:fld>
            <a:endParaRPr lang="ko-KR" altLang="en-US" sz="1800"/>
          </a:p>
        </p:txBody>
      </p:sp>
      <p:sp>
        <p:nvSpPr>
          <p:cNvPr id="4" name="바닥글 개체 틀 3"/>
          <p:cNvSpPr txBox="1">
            <a:spLocks noGrp="1"/>
          </p:cNvSpPr>
          <p:nvPr>
            <p:ph type="ftr" sz="quarter" idx="11"/>
          </p:nvPr>
        </p:nvSpPr>
        <p:spPr>
          <a:xfrm rot="0">
            <a:off x="2504440" y="9909175"/>
            <a:ext cx="2552065" cy="5695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800"/>
          </a:p>
        </p:txBody>
      </p:sp>
      <p:sp>
        <p:nvSpPr>
          <p:cNvPr id="5" name="슬라이드 번호 개체 틀 4"/>
          <p:cNvSpPr txBox="1">
            <a:spLocks noGrp="1"/>
          </p:cNvSpPr>
          <p:nvPr>
            <p:ph type="sldNum" sz="quarter" idx="12"/>
          </p:nvPr>
        </p:nvSpPr>
        <p:spPr>
          <a:xfrm rot="0">
            <a:off x="5339715" y="9909175"/>
            <a:ext cx="1701165" cy="5695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9149173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 txBox="1">
            <a:spLocks noGrp="1"/>
          </p:cNvSpPr>
          <p:nvPr>
            <p:ph type="dt" sz="half" idx="10"/>
          </p:nvPr>
        </p:nvSpPr>
        <p:spPr>
          <a:xfrm rot="0">
            <a:off x="519430" y="9909175"/>
            <a:ext cx="1701165" cy="5695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2023-02-10</a:t>
            </a:fld>
            <a:endParaRPr lang="ko-KR" altLang="en-US" sz="1800"/>
          </a:p>
        </p:txBody>
      </p:sp>
      <p:sp>
        <p:nvSpPr>
          <p:cNvPr id="3" name="바닥글 개체 틀 2"/>
          <p:cNvSpPr txBox="1">
            <a:spLocks noGrp="1"/>
          </p:cNvSpPr>
          <p:nvPr>
            <p:ph type="ftr" sz="quarter" idx="11"/>
          </p:nvPr>
        </p:nvSpPr>
        <p:spPr>
          <a:xfrm rot="0">
            <a:off x="2504440" y="9909175"/>
            <a:ext cx="2552065" cy="5695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800"/>
          </a:p>
        </p:txBody>
      </p:sp>
      <p:sp>
        <p:nvSpPr>
          <p:cNvPr id="4" name="슬라이드 번호 개체 틀 3"/>
          <p:cNvSpPr txBox="1">
            <a:spLocks noGrp="1"/>
          </p:cNvSpPr>
          <p:nvPr>
            <p:ph type="sldNum" sz="quarter" idx="12"/>
          </p:nvPr>
        </p:nvSpPr>
        <p:spPr>
          <a:xfrm rot="0">
            <a:off x="5339715" y="9909175"/>
            <a:ext cx="1701165" cy="5695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660467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521335" y="712470"/>
            <a:ext cx="2437765" cy="249491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3200"/>
            </a:lvl1pPr>
          </a:lstStyle>
          <a:p>
            <a:pPr marL="0" indent="0" latinLnBrk="0">
              <a:buFontTx/>
              <a:buNone/>
            </a:pPr>
            <a:r>
              <a:rPr lang="ko-KR" altLang="en-US" sz="3200">
                <a:solidFill>
                  <a:schemeClr val="tx1"/>
                </a:solidFill>
                <a:latin typeface="맑은 고딕" charset="0"/>
                <a:ea typeface="맑은 고딕" charset="0"/>
                <a:cs typeface="+mj-cs"/>
              </a:rPr>
              <a:t>마스터</a:t>
            </a:r>
            <a:r>
              <a:rPr lang="ko-KR" altLang="en-US" sz="1800"/>
              <a:t> 제목 </a:t>
            </a:r>
            <a:r>
              <a:rPr lang="ko-KR" altLang="en-US" sz="3200">
                <a:solidFill>
                  <a:schemeClr val="tx1"/>
                </a:solidFill>
                <a:latin typeface="맑은 고딕" charset="0"/>
                <a:ea typeface="맑은 고딕" charset="0"/>
                <a:cs typeface="+mj-cs"/>
              </a:rPr>
              <a:t>스타일</a:t>
            </a:r>
            <a:r>
              <a:rPr lang="ko-KR" altLang="en-US" sz="1800"/>
              <a:t> 편집</a:t>
            </a:r>
            <a:endParaRPr lang="ko-KR" altLang="en-US" sz="1800"/>
          </a:p>
        </p:txBody>
      </p:sp>
      <p:sp>
        <p:nvSpPr>
          <p:cNvPr id="3" name="내용 개체 틀 2"/>
          <p:cNvSpPr txBox="1">
            <a:spLocks noGrp="1"/>
          </p:cNvSpPr>
          <p:nvPr>
            <p:ph type="obj" idx="1"/>
          </p:nvPr>
        </p:nvSpPr>
        <p:spPr>
          <a:xfrm rot="0">
            <a:off x="3214370" y="1539240"/>
            <a:ext cx="3827145" cy="759777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3200"/>
            </a:lvl1pPr>
            <a:lvl2pPr marL="0" indent="0" latinLnBrk="0" lvl="1">
              <a:buFontTx/>
              <a:buNone/>
              <a:defRPr lang="en-GB" altLang="en-US" sz="2800"/>
            </a:lvl2pPr>
            <a:lvl3pPr marL="0" indent="0" latinLnBrk="0" lvl="2">
              <a:buFontTx/>
              <a:buNone/>
              <a:defRPr lang="en-GB" altLang="en-US" sz="2400"/>
            </a:lvl3pPr>
            <a:lvl4pPr marL="0" indent="0" latinLnBrk="0" lvl="3">
              <a:buFontTx/>
              <a:buNone/>
              <a:defRPr lang="en-GB" altLang="en-US" sz="2000"/>
            </a:lvl4pPr>
            <a:lvl5pPr marL="0" indent="0" latinLnBrk="0" lvl="4">
              <a:buFontTx/>
              <a:buNone/>
              <a:defRPr lang="en-GB" altLang="en-US" sz="2000"/>
            </a:lvl5pPr>
            <a:lvl6pPr marL="0" indent="0" latinLnBrk="0" lvl="5">
              <a:buFontTx/>
              <a:buNone/>
              <a:defRPr lang="en-GB" altLang="en-US" sz="2000"/>
            </a:lvl6pPr>
            <a:lvl7pPr marL="0" indent="0" latinLnBrk="0" lvl="6">
              <a:buFontTx/>
              <a:buNone/>
              <a:defRPr lang="en-GB" altLang="en-US" sz="2000"/>
            </a:lvl7pPr>
            <a:lvl8pPr marL="0" indent="0" latinLnBrk="0" lvl="7">
              <a:buFontTx/>
              <a:buNone/>
              <a:defRPr lang="en-GB" altLang="en-US" sz="2000"/>
            </a:lvl8pPr>
            <a:lvl9pPr marL="0" indent="0" latinLnBrk="0" lvl="8">
              <a:buFontTx/>
              <a:buNone/>
              <a:defRPr lang="en-GB" altLang="en-US" sz="2000"/>
            </a:lvl9pPr>
          </a:lstStyle>
          <a:p>
            <a:pPr marL="228600" indent="-228600" latinLnBrk="0">
              <a:buFont typeface="Arial"/>
              <a:buChar char="•"/>
            </a:pPr>
            <a:r>
              <a:rPr lang="ko-KR" altLang="en-US" sz="1800"/>
              <a:t>마스터 텍스트 </a:t>
            </a:r>
            <a:r>
              <a:rPr lang="ko-KR" altLang="en-US" sz="32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스타일</a:t>
            </a:r>
            <a:r>
              <a:rPr lang="ko-KR" altLang="en-US" sz="1800"/>
              <a:t> 편집</a:t>
            </a:r>
            <a:endParaRPr lang="ko-KR" altLang="en-US" sz="1800"/>
          </a:p>
          <a:p>
            <a:pPr marL="228600" indent="-228600" latinLnBrk="0">
              <a:buFont typeface="Arial"/>
              <a:buChar char="•"/>
            </a:pPr>
            <a:r>
              <a:rPr lang="ko-KR" altLang="en-US" sz="1800"/>
              <a:t>둘째 수준</a:t>
            </a:r>
            <a:endParaRPr lang="ko-KR" altLang="en-US" sz="1800"/>
          </a:p>
          <a:p>
            <a:pPr marL="228600" indent="-228600" latinLnBrk="0">
              <a:buFont typeface="Arial"/>
              <a:buChar char="•"/>
            </a:pPr>
            <a:r>
              <a:rPr lang="ko-KR" altLang="en-US" sz="1800"/>
              <a:t>셋째 수준</a:t>
            </a:r>
            <a:endParaRPr lang="ko-KR" altLang="en-US" sz="1800"/>
          </a:p>
          <a:p>
            <a:pPr marL="228600" indent="-228600" latinLnBrk="0">
              <a:buFont typeface="Arial"/>
              <a:buChar char="•"/>
            </a:pPr>
            <a:r>
              <a:rPr lang="ko-KR" altLang="en-US" sz="1800"/>
              <a:t>넷째 수준</a:t>
            </a:r>
            <a:endParaRPr lang="ko-KR" altLang="en-US" sz="1800"/>
          </a:p>
          <a:p>
            <a:pPr marL="228600" indent="-228600" latinLnBrk="0">
              <a:buFont typeface="Arial"/>
              <a:buChar char="•"/>
            </a:pPr>
            <a:r>
              <a:rPr lang="ko-KR" altLang="en-US" sz="1800"/>
              <a:t>다섯째 수준</a:t>
            </a:r>
            <a:endParaRPr lang="ko-KR" altLang="en-US" sz="1800"/>
          </a:p>
        </p:txBody>
      </p:sp>
      <p:sp>
        <p:nvSpPr>
          <p:cNvPr id="4" name="텍스트 개체 틀 3"/>
          <p:cNvSpPr txBox="1">
            <a:spLocks noGrp="1"/>
          </p:cNvSpPr>
          <p:nvPr>
            <p:ph type="body" sz="half" idx="2"/>
          </p:nvPr>
        </p:nvSpPr>
        <p:spPr>
          <a:xfrm rot="0">
            <a:off x="521335" y="3207385"/>
            <a:ext cx="2437765" cy="594296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1600"/>
            </a:lvl1pPr>
            <a:lvl2pPr marL="457200" indent="0" latinLnBrk="0" lvl="1">
              <a:buFontTx/>
              <a:buNone/>
              <a:defRPr lang="en-GB" altLang="en-US" sz="1400"/>
            </a:lvl2pPr>
            <a:lvl3pPr marL="914400" indent="0" latinLnBrk="0" lvl="2">
              <a:buFontTx/>
              <a:buNone/>
              <a:defRPr lang="en-GB" altLang="en-US" sz="1200"/>
            </a:lvl3pPr>
            <a:lvl4pPr marL="1371600" indent="0" latinLnBrk="0" lvl="3">
              <a:buFontTx/>
              <a:buNone/>
              <a:defRPr lang="en-GB" altLang="en-US" sz="1000"/>
            </a:lvl4pPr>
            <a:lvl5pPr marL="1828800" indent="0" latinLnBrk="0" lvl="4">
              <a:buFontTx/>
              <a:buNone/>
              <a:defRPr lang="en-GB" altLang="en-US" sz="1000"/>
            </a:lvl5pPr>
            <a:lvl6pPr marL="2286000" indent="0" latinLnBrk="0" lvl="5">
              <a:buFontTx/>
              <a:buNone/>
              <a:defRPr lang="en-GB" altLang="en-US" sz="1000"/>
            </a:lvl6pPr>
            <a:lvl7pPr marL="2743200" indent="0" latinLnBrk="0" lvl="6">
              <a:buFontTx/>
              <a:buNone/>
              <a:defRPr lang="en-GB" altLang="en-US" sz="1000"/>
            </a:lvl7pPr>
            <a:lvl8pPr marL="3200400" indent="0" latinLnBrk="0" lvl="7">
              <a:buFontTx/>
              <a:buNone/>
              <a:defRPr lang="en-GB" altLang="en-US" sz="1000"/>
            </a:lvl8pPr>
            <a:lvl9pPr marL="3657600" indent="0" latinLnBrk="0" lvl="8">
              <a:buFontTx/>
              <a:buNone/>
              <a:defRPr lang="en-GB" altLang="en-US" sz="1000"/>
            </a:lvl9pPr>
          </a:lstStyle>
          <a:p>
            <a:pPr marL="0" indent="0" latinLnBrk="0">
              <a:buFontTx/>
              <a:buNone/>
            </a:pPr>
            <a:r>
              <a:rPr lang="ko-KR" altLang="en-US" sz="16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en-US" sz="1800"/>
              <a:t> 텍스트 스타일 </a:t>
            </a:r>
            <a:r>
              <a:rPr lang="ko-KR" altLang="en-US" sz="16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</a:t>
            </a:r>
            <a:endParaRPr lang="ko-KR" altLang="en-US" sz="1800"/>
          </a:p>
        </p:txBody>
      </p:sp>
      <p:sp>
        <p:nvSpPr>
          <p:cNvPr id="5" name="날짜 개체 틀 4"/>
          <p:cNvSpPr txBox="1">
            <a:spLocks noGrp="1"/>
          </p:cNvSpPr>
          <p:nvPr>
            <p:ph type="dt" sz="half" idx="10"/>
          </p:nvPr>
        </p:nvSpPr>
        <p:spPr>
          <a:xfrm rot="0">
            <a:off x="519430" y="9909175"/>
            <a:ext cx="1701165" cy="5695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2023-02-10</a:t>
            </a:fld>
            <a:endParaRPr lang="ko-KR" altLang="en-US" sz="1800"/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sz="quarter" idx="11"/>
          </p:nvPr>
        </p:nvSpPr>
        <p:spPr>
          <a:xfrm rot="0">
            <a:off x="2504440" y="9909175"/>
            <a:ext cx="2552065" cy="5695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800"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 sz="quarter" idx="12"/>
          </p:nvPr>
        </p:nvSpPr>
        <p:spPr>
          <a:xfrm rot="0">
            <a:off x="5339715" y="9909175"/>
            <a:ext cx="1701165" cy="5695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3853477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 txBox="1">
            <a:spLocks noGrp="1"/>
          </p:cNvSpPr>
          <p:nvPr>
            <p:ph type="title"/>
          </p:nvPr>
        </p:nvSpPr>
        <p:spPr>
          <a:xfrm rot="0">
            <a:off x="521335" y="712470"/>
            <a:ext cx="2437765" cy="2494915"/>
          </a:xfrm>
          <a:prstGeom prst="rect"/>
        </p:spPr>
        <p:txBody>
          <a:bodyPr wrap="square" lIns="91440" tIns="45720" rIns="91440" bIns="45720" numCol="1" vert="horz" anchor="b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3200"/>
            </a:lvl1pPr>
          </a:lstStyle>
          <a:p>
            <a:pPr marL="0" indent="0" latinLnBrk="0">
              <a:buFontTx/>
              <a:buNone/>
            </a:pPr>
            <a:r>
              <a:rPr lang="ko-KR" altLang="en-US" sz="3200">
                <a:solidFill>
                  <a:schemeClr val="tx1"/>
                </a:solidFill>
                <a:latin typeface="맑은 고딕" charset="0"/>
                <a:ea typeface="맑은 고딕" charset="0"/>
                <a:cs typeface="+mj-cs"/>
              </a:rPr>
              <a:t>마스터</a:t>
            </a:r>
            <a:r>
              <a:rPr lang="ko-KR" altLang="en-US" sz="1800"/>
              <a:t> 제목 </a:t>
            </a:r>
            <a:r>
              <a:rPr lang="ko-KR" altLang="en-US" sz="3200">
                <a:solidFill>
                  <a:schemeClr val="tx1"/>
                </a:solidFill>
                <a:latin typeface="맑은 고딕" charset="0"/>
                <a:ea typeface="맑은 고딕" charset="0"/>
                <a:cs typeface="+mj-cs"/>
              </a:rPr>
              <a:t>스타일</a:t>
            </a:r>
            <a:r>
              <a:rPr lang="ko-KR" altLang="en-US" sz="1800"/>
              <a:t> 편집</a:t>
            </a:r>
            <a:endParaRPr lang="ko-KR" altLang="en-US" sz="1800"/>
          </a:p>
        </p:txBody>
      </p:sp>
      <p:sp>
        <p:nvSpPr>
          <p:cNvPr id="3" name="그림 개체 틀 2"/>
          <p:cNvSpPr txBox="1">
            <a:spLocks noGrp="1"/>
          </p:cNvSpPr>
          <p:nvPr>
            <p:ph type="pic" idx="1"/>
          </p:nvPr>
        </p:nvSpPr>
        <p:spPr>
          <a:xfrm rot="0">
            <a:off x="3214370" y="1539240"/>
            <a:ext cx="3827145" cy="7597775"/>
          </a:xfrm>
          <a:prstGeom prst="rect"/>
        </p:spPr>
      </p:sp>
      <p:sp>
        <p:nvSpPr>
          <p:cNvPr id="4" name="텍스트 개체 틀 3"/>
          <p:cNvSpPr txBox="1">
            <a:spLocks noGrp="1"/>
          </p:cNvSpPr>
          <p:nvPr>
            <p:ph type="body" sz="half" idx="2"/>
          </p:nvPr>
        </p:nvSpPr>
        <p:spPr>
          <a:xfrm rot="0">
            <a:off x="521335" y="3207385"/>
            <a:ext cx="2437765" cy="594296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>
            <a:lvl1pPr marL="0" indent="0" latinLnBrk="0">
              <a:buFontTx/>
              <a:buNone/>
              <a:defRPr lang="en-GB" altLang="en-US" sz="1600"/>
            </a:lvl1pPr>
            <a:lvl2pPr marL="457200" indent="0" latinLnBrk="0" lvl="1">
              <a:buFontTx/>
              <a:buNone/>
              <a:defRPr lang="en-GB" altLang="en-US" sz="1400"/>
            </a:lvl2pPr>
            <a:lvl3pPr marL="914400" indent="0" latinLnBrk="0" lvl="2">
              <a:buFontTx/>
              <a:buNone/>
              <a:defRPr lang="en-GB" altLang="en-US" sz="1200"/>
            </a:lvl3pPr>
            <a:lvl4pPr marL="1371600" indent="0" latinLnBrk="0" lvl="3">
              <a:buFontTx/>
              <a:buNone/>
              <a:defRPr lang="en-GB" altLang="en-US" sz="1000"/>
            </a:lvl4pPr>
            <a:lvl5pPr marL="1828800" indent="0" latinLnBrk="0" lvl="4">
              <a:buFontTx/>
              <a:buNone/>
              <a:defRPr lang="en-GB" altLang="en-US" sz="1000"/>
            </a:lvl5pPr>
            <a:lvl6pPr marL="2286000" indent="0" latinLnBrk="0" lvl="5">
              <a:buFontTx/>
              <a:buNone/>
              <a:defRPr lang="en-GB" altLang="en-US" sz="1000"/>
            </a:lvl6pPr>
            <a:lvl7pPr marL="2743200" indent="0" latinLnBrk="0" lvl="6">
              <a:buFontTx/>
              <a:buNone/>
              <a:defRPr lang="en-GB" altLang="en-US" sz="1000"/>
            </a:lvl7pPr>
            <a:lvl8pPr marL="3200400" indent="0" latinLnBrk="0" lvl="7">
              <a:buFontTx/>
              <a:buNone/>
              <a:defRPr lang="en-GB" altLang="en-US" sz="1000"/>
            </a:lvl8pPr>
            <a:lvl9pPr marL="3657600" indent="0" latinLnBrk="0" lvl="8">
              <a:buFontTx/>
              <a:buNone/>
              <a:defRPr lang="en-GB" altLang="en-US" sz="1000"/>
            </a:lvl9pPr>
          </a:lstStyle>
          <a:p>
            <a:pPr marL="0" indent="0" latinLnBrk="0">
              <a:buFontTx/>
              <a:buNone/>
            </a:pPr>
            <a:r>
              <a:rPr lang="ko-KR" altLang="en-US" sz="16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마스터</a:t>
            </a:r>
            <a:r>
              <a:rPr lang="ko-KR" altLang="en-US" sz="1800"/>
              <a:t> 텍스트 스타일 </a:t>
            </a:r>
            <a:r>
              <a:rPr lang="ko-KR" altLang="en-US" sz="1600">
                <a:solidFill>
                  <a:schemeClr val="tx1"/>
                </a:solidFill>
                <a:latin typeface="맑은 고딕" charset="0"/>
                <a:ea typeface="맑은 고딕" charset="0"/>
                <a:cs typeface="+mn-cs"/>
              </a:rPr>
              <a:t>편집</a:t>
            </a:r>
            <a:endParaRPr lang="ko-KR" altLang="en-US" sz="1800"/>
          </a:p>
        </p:txBody>
      </p:sp>
      <p:sp>
        <p:nvSpPr>
          <p:cNvPr id="5" name="날짜 개체 틀 4"/>
          <p:cNvSpPr txBox="1">
            <a:spLocks noGrp="1"/>
          </p:cNvSpPr>
          <p:nvPr>
            <p:ph type="dt" sz="half" idx="10"/>
          </p:nvPr>
        </p:nvSpPr>
        <p:spPr>
          <a:xfrm rot="0">
            <a:off x="519430" y="9909175"/>
            <a:ext cx="1701165" cy="5695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2023-02-10</a:t>
            </a:fld>
            <a:endParaRPr lang="ko-KR" altLang="en-US" sz="1800"/>
          </a:p>
        </p:txBody>
      </p:sp>
      <p:sp>
        <p:nvSpPr>
          <p:cNvPr id="6" name="바닥글 개체 틀 5"/>
          <p:cNvSpPr txBox="1">
            <a:spLocks noGrp="1"/>
          </p:cNvSpPr>
          <p:nvPr>
            <p:ph type="ftr" sz="quarter" idx="11"/>
          </p:nvPr>
        </p:nvSpPr>
        <p:spPr>
          <a:xfrm rot="0">
            <a:off x="2504440" y="9909175"/>
            <a:ext cx="2552065" cy="5695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800"/>
          </a:p>
        </p:txBody>
      </p:sp>
      <p:sp>
        <p:nvSpPr>
          <p:cNvPr id="7" name="슬라이드 번호 개체 틀 6"/>
          <p:cNvSpPr txBox="1">
            <a:spLocks noGrp="1"/>
          </p:cNvSpPr>
          <p:nvPr>
            <p:ph type="sldNum" sz="quarter" idx="12"/>
          </p:nvPr>
        </p:nvSpPr>
        <p:spPr>
          <a:xfrm rot="0">
            <a:off x="5339715" y="9909175"/>
            <a:ext cx="1701165" cy="5695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1602598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slideLayout" Target="../slideLayouts/slideLayout5.xml"></Relationship><Relationship Id="rId6" Type="http://schemas.openxmlformats.org/officeDocument/2006/relationships/slideLayout" Target="../slideLayouts/slideLayout6.xml"></Relationship><Relationship Id="rId7" Type="http://schemas.openxmlformats.org/officeDocument/2006/relationships/slideLayout" Target="../slideLayouts/slideLayout7.xml"></Relationship><Relationship Id="rId8" Type="http://schemas.openxmlformats.org/officeDocument/2006/relationships/slideLayout" Target="../slideLayouts/slideLayout8.xml"></Relationship><Relationship Id="rId9" Type="http://schemas.openxmlformats.org/officeDocument/2006/relationships/slideLayout" Target="../slideLayouts/slideLayout9.xml"></Relationship><Relationship Id="rId10" Type="http://schemas.openxmlformats.org/officeDocument/2006/relationships/slideLayout" Target="../slideLayouts/slideLayout10.xml"></Relationship><Relationship Id="rId11" Type="http://schemas.openxmlformats.org/officeDocument/2006/relationships/slideLayout" Target="../slideLayouts/slideLayout11.xml"></Relationship><Relationship Id="rId12" Type="http://schemas.openxmlformats.org/officeDocument/2006/relationships/theme" Target="../theme/theme1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 txBox="1">
            <a:spLocks noGrp="1"/>
          </p:cNvSpPr>
          <p:nvPr>
            <p:ph type="title"/>
          </p:nvPr>
        </p:nvSpPr>
        <p:spPr>
          <a:xfrm rot="0">
            <a:off x="520065" y="569595"/>
            <a:ext cx="6520815" cy="2066924"/>
          </a:xfrm>
          <a:prstGeom prst="rect"/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lang="ko-KR" altLang="en-US" sz="4400">
                <a:solidFill>
                  <a:schemeClr val="tx1"/>
                </a:solidFill>
                <a:latin typeface="맑은 고딕" charset="0"/>
                <a:ea typeface="맑은 고딕" charset="0"/>
                <a:cs typeface="+mj-cs"/>
              </a:rPr>
              <a:t>마스터</a:t>
            </a:r>
            <a:r>
              <a:rPr lang="ko-KR" altLang="en-US" sz="1800"/>
              <a:t> 제목 스타일 편집</a:t>
            </a:r>
            <a:endParaRPr lang="ko-KR" altLang="en-US" sz="1800"/>
          </a:p>
        </p:txBody>
      </p:sp>
      <p:sp>
        <p:nvSpPr>
          <p:cNvPr id="3" name="텍스트 개체 틀 2"/>
          <p:cNvSpPr txBox="1">
            <a:spLocks noGrp="1"/>
          </p:cNvSpPr>
          <p:nvPr>
            <p:ph type="body" idx="1"/>
          </p:nvPr>
        </p:nvSpPr>
        <p:spPr>
          <a:xfrm rot="0">
            <a:off x="520065" y="2845435"/>
            <a:ext cx="6520815" cy="6784975"/>
          </a:xfrm>
          <a:prstGeom prst="rect"/>
        </p:spPr>
        <p:txBody>
          <a:bodyPr wrap="square" lIns="91440" tIns="45720" rIns="91440" bIns="45720" numCol="1" vert="horz" anchor="t">
            <a:normAutofit fontScale="100000" lnSpcReduction="0"/>
          </a:bodyPr>
          <a:lstStyle/>
          <a:p>
            <a:pPr marL="228600" indent="-228600" latinLnBrk="0">
              <a:buFont typeface="Arial"/>
              <a:buChar char="•"/>
            </a:pPr>
            <a:r>
              <a:rPr lang="ko-KR" altLang="en-US" sz="1800"/>
              <a:t>마스터 텍스트 스타일 편집</a:t>
            </a:r>
            <a:endParaRPr lang="ko-KR" altLang="en-US" sz="1800"/>
          </a:p>
          <a:p>
            <a:pPr marL="228600" indent="-228600" latinLnBrk="0">
              <a:buFont typeface="Arial"/>
              <a:buChar char="•"/>
            </a:pPr>
            <a:r>
              <a:rPr lang="ko-KR" altLang="en-US" sz="1800"/>
              <a:t>둘째 수준</a:t>
            </a:r>
            <a:endParaRPr lang="ko-KR" altLang="en-US" sz="1800"/>
          </a:p>
          <a:p>
            <a:pPr marL="228600" indent="-228600" latinLnBrk="0">
              <a:buFont typeface="Arial"/>
              <a:buChar char="•"/>
            </a:pPr>
            <a:r>
              <a:rPr lang="ko-KR" altLang="en-US" sz="1800"/>
              <a:t>셋째 수준</a:t>
            </a:r>
            <a:endParaRPr lang="ko-KR" altLang="en-US" sz="1800"/>
          </a:p>
          <a:p>
            <a:pPr marL="228600" indent="-228600" latinLnBrk="0">
              <a:buFont typeface="Arial"/>
              <a:buChar char="•"/>
            </a:pPr>
            <a:r>
              <a:rPr lang="ko-KR" altLang="en-US" sz="1800"/>
              <a:t>넷째 수준</a:t>
            </a:r>
            <a:endParaRPr lang="ko-KR" altLang="en-US" sz="1800"/>
          </a:p>
          <a:p>
            <a:pPr marL="228600" indent="-228600" latinLnBrk="0">
              <a:buFont typeface="Arial"/>
              <a:buChar char="•"/>
            </a:pPr>
            <a:r>
              <a:rPr lang="ko-KR" altLang="en-US" sz="1800"/>
              <a:t>다섯째 수준</a:t>
            </a:r>
            <a:endParaRPr lang="ko-KR" altLang="en-US" sz="1800"/>
          </a:p>
        </p:txBody>
      </p:sp>
      <p:sp>
        <p:nvSpPr>
          <p:cNvPr id="4" name="날짜 개체 틀 3"/>
          <p:cNvSpPr txBox="1">
            <a:spLocks noGrp="1"/>
          </p:cNvSpPr>
          <p:nvPr>
            <p:ph type="dt" sz="half" idx="2"/>
          </p:nvPr>
        </p:nvSpPr>
        <p:spPr>
          <a:xfrm rot="0">
            <a:off x="519430" y="9909175"/>
            <a:ext cx="1701165" cy="5695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l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2023-02-10</a:t>
            </a:fld>
            <a:endParaRPr lang="ko-KR" altLang="en-US" sz="1800"/>
          </a:p>
        </p:txBody>
      </p:sp>
      <p:sp>
        <p:nvSpPr>
          <p:cNvPr id="5" name="바닥글 개체 틀 4"/>
          <p:cNvSpPr txBox="1">
            <a:spLocks noGrp="1"/>
          </p:cNvSpPr>
          <p:nvPr>
            <p:ph type="ftr" sz="quarter" idx="3"/>
          </p:nvPr>
        </p:nvSpPr>
        <p:spPr>
          <a:xfrm rot="0">
            <a:off x="2504440" y="9909175"/>
            <a:ext cx="2552065" cy="5695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ctr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endParaRPr lang="ko-KR" altLang="en-US" sz="1800"/>
          </a:p>
        </p:txBody>
      </p:sp>
      <p:sp>
        <p:nvSpPr>
          <p:cNvPr id="6" name="슬라이드 번호 개체 틀 5"/>
          <p:cNvSpPr txBox="1">
            <a:spLocks noGrp="1"/>
          </p:cNvSpPr>
          <p:nvPr>
            <p:ph type="sldNum" sz="quarter" idx="4"/>
          </p:nvPr>
        </p:nvSpPr>
        <p:spPr>
          <a:xfrm rot="0">
            <a:off x="5339715" y="9909175"/>
            <a:ext cx="1701165" cy="569595"/>
          </a:xfrm>
          <a:prstGeom prst="rect"/>
        </p:spPr>
        <p:txBody>
          <a:bodyPr wrap="square" lIns="91440" tIns="45720" rIns="91440" bIns="45720" numCol="1" vert="horz" anchor="ctr">
            <a:noAutofit/>
          </a:bodyPr>
          <a:lstStyle>
            <a:lvl1pPr marL="0" indent="0" algn="r" latinLnBrk="0">
              <a:buFontTx/>
              <a:buNone/>
              <a:defRPr lang="en-GB" altLang="en-US"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 lang="ko-KR" altLang="en-US" sz="1800"/>
              <a:t>‹#›</a:t>
            </a:fld>
            <a:endParaRPr lang="ko-KR" altLang="en-US" sz="1800"/>
          </a:p>
        </p:txBody>
      </p:sp>
    </p:spTree>
    <p:extLst>
      <p:ext uri="{BB962C8B-B14F-4D97-AF65-F5344CB8AC3E}">
        <p14:creationId xmlns:p14="http://schemas.microsoft.com/office/powerpoint/2010/main" val="2870494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2234511568600.jpeg"></Relationship><Relationship Id="rId3" Type="http://schemas.openxmlformats.org/officeDocument/2006/relationships/image" Target="../media/fImage1239361578959.jpeg"></Relationship><Relationship Id="rId4" Type="http://schemas.openxmlformats.org/officeDocument/2006/relationships/image" Target="../media/fImage3555681589754.jpeg"></Relationship><Relationship Id="rId5" Type="http://schemas.openxmlformats.org/officeDocument/2006/relationships/image" Target="../media/fImage2451531599992.jpeg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notesSlide" Target="../notesSlides/notesSlide2.xml"></Relationship><Relationship Id="rId7" Type="http://schemas.openxmlformats.org/officeDocument/2006/relationships/image" Target="../media/fImage223451615194.jpeg"></Relationship><Relationship Id="rId8" Type="http://schemas.openxmlformats.org/officeDocument/2006/relationships/image" Target="../media/fImage123936623330.jpeg"></Relationship><Relationship Id="rId9" Type="http://schemas.openxmlformats.org/officeDocument/2006/relationships/image" Target="../media/fImage355568638632.jpeg"></Relationship><Relationship Id="rId10" Type="http://schemas.openxmlformats.org/officeDocument/2006/relationships/image" Target="../media/fImage245153643559.jpeg"></Relationship><Relationship Id="rId11" Type="http://schemas.openxmlformats.org/officeDocument/2006/relationships/slideLayout" Target="../slideLayouts/slideLayout1.xml"></Relationship></Relationships>
</file>

<file path=ppt/slides/_rels/slide3.xml.rels><?xml version="1.0" encoding="UTF-8"?>
<Relationships xmlns="http://schemas.openxmlformats.org/package/2006/relationships"><Relationship Id="rId6" Type="http://schemas.openxmlformats.org/officeDocument/2006/relationships/image" Target="../media/fImage260057668777.jpeg"></Relationship><Relationship Id="rId7" Type="http://schemas.openxmlformats.org/officeDocument/2006/relationships/image" Target="../media/fImage112163677779.jpeg"></Relationship><Relationship Id="rId8" Type="http://schemas.openxmlformats.org/officeDocument/2006/relationships/image" Target="../media/fImage198431688632.jpeg"></Relationship><Relationship Id="rId9" Type="http://schemas.openxmlformats.org/officeDocument/2006/relationships/image" Target="../media/fImage319539693272.jpeg"></Relationship><Relationship Id="rId10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6" Type="http://schemas.openxmlformats.org/officeDocument/2006/relationships/image" Target="../media/fImage216774716383.jpeg"></Relationship><Relationship Id="rId7" Type="http://schemas.openxmlformats.org/officeDocument/2006/relationships/image" Target="../media/fImage205702729081.jpeg"></Relationship><Relationship Id="rId8" Type="http://schemas.openxmlformats.org/officeDocument/2006/relationships/image" Target="../media/fImage192045737153.jpeg"></Relationship><Relationship Id="rId9" Type="http://schemas.openxmlformats.org/officeDocument/2006/relationships/image" Target="../media/fImage207738742622.jpeg"></Relationship><Relationship Id="rId10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6" Type="http://schemas.openxmlformats.org/officeDocument/2006/relationships/image" Target="../media/fImage199745758521.jpeg"></Relationship><Relationship Id="rId7" Type="http://schemas.openxmlformats.org/officeDocument/2006/relationships/image" Target="../media/fImage206483767956.jpeg"></Relationship><Relationship Id="rId8" Type="http://schemas.openxmlformats.org/officeDocument/2006/relationships/image" Target="../media/fImage221956779818.jpeg"></Relationship><Relationship Id="rId9" Type="http://schemas.openxmlformats.org/officeDocument/2006/relationships/image" Target="../media/fImage212688785591.jpeg"></Relationship><Relationship Id="rId10" Type="http://schemas.openxmlformats.org/officeDocument/2006/relationships/slideLayout" Target="../slideLayouts/slideLayout2.xml"></Relationship></Relationships>
</file>

<file path=ppt/slides/_rels/slide6.xml.rels><?xml version="1.0" encoding="UTF-8"?>
<Relationships xmlns="http://schemas.openxmlformats.org/package/2006/relationships"><Relationship Id="rId6" Type="http://schemas.openxmlformats.org/officeDocument/2006/relationships/image" Target="../media/fImage199588796900.jpeg"></Relationship><Relationship Id="rId7" Type="http://schemas.openxmlformats.org/officeDocument/2006/relationships/image" Target="../media/fImage22155980196.jpeg"></Relationship><Relationship Id="rId8" Type="http://schemas.openxmlformats.org/officeDocument/2006/relationships/image" Target="../media/fImage211327814120.jpeg"></Relationship><Relationship Id="rId9" Type="http://schemas.openxmlformats.org/officeDocument/2006/relationships/image" Target="../media/fImage224145822704.jpeg"></Relationship><Relationship Id="rId10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6" Type="http://schemas.openxmlformats.org/officeDocument/2006/relationships/image" Target="../media/fImage215858833599.jpeg"></Relationship><Relationship Id="rId7" Type="http://schemas.openxmlformats.org/officeDocument/2006/relationships/image" Target="../media/fImage223279847129.jpeg"></Relationship><Relationship Id="rId8" Type="http://schemas.openxmlformats.org/officeDocument/2006/relationships/image" Target="../media/fImage232968857144.jpeg"></Relationship><Relationship Id="rId9" Type="http://schemas.openxmlformats.org/officeDocument/2006/relationships/image" Target="../media/fImage212042869175.jpeg"></Relationship><Relationship Id="rId10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39"/>
          <p:cNvGrpSpPr/>
          <p:nvPr/>
        </p:nvGrpSpPr>
        <p:grpSpPr>
          <a:xfrm rot="0">
            <a:off x="1210945" y="2884805"/>
            <a:ext cx="5278120" cy="7677784"/>
            <a:chOff x="1210945" y="2884805"/>
            <a:chExt cx="5278120" cy="7677784"/>
          </a:xfrm>
        </p:grpSpPr>
        <p:pic>
          <p:nvPicPr>
            <p:cNvPr id="13" name="그림 35" descr="/Users/kbil/Library/Group Containers/L48J367XN4.com.infraware.PolarisOffice/EngineTemp/12411/fImage2234511568600.jpeg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3927475" y="2884805"/>
              <a:ext cx="2561590" cy="3837939"/>
            </a:xfrm>
            <a:prstGeom prst="rect"/>
            <a:noFill/>
          </p:spPr>
        </p:pic>
        <p:pic>
          <p:nvPicPr>
            <p:cNvPr id="14" name="그림 36" descr="/Users/kbil/Library/Group Containers/L48J367XN4.com.infraware.PolarisOffice/EngineTemp/12411/fImage1239361578959.jpe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1210945" y="2884805"/>
              <a:ext cx="2561590" cy="3837939"/>
            </a:xfrm>
            <a:prstGeom prst="rect"/>
            <a:noFill/>
          </p:spPr>
        </p:pic>
        <p:pic>
          <p:nvPicPr>
            <p:cNvPr id="15" name="그림 37" descr="/Users/kbil/Library/Group Containers/L48J367XN4.com.infraware.PolarisOffice/EngineTemp/12411/fImage3555681589754.jpe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210945" y="6722110"/>
              <a:ext cx="2561590" cy="3840480"/>
            </a:xfrm>
            <a:prstGeom prst="rect"/>
            <a:noFill/>
          </p:spPr>
        </p:pic>
        <p:pic>
          <p:nvPicPr>
            <p:cNvPr id="16" name="그림 38" descr="/Users/kbil/Library/Group Containers/L48J367XN4.com.infraware.PolarisOffice/EngineTemp/12411/fImage2451531599992.jpeg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927475" y="6722110"/>
              <a:ext cx="2561590" cy="3840480"/>
            </a:xfrm>
            <a:prstGeom prst="rect"/>
            <a:noFill/>
          </p:spPr>
        </p:pic>
      </p:grpSp>
      <p:sp>
        <p:nvSpPr>
          <p:cNvPr id="17" name="텍스트 상자 40"/>
          <p:cNvSpPr txBox="1">
            <a:spLocks/>
          </p:cNvSpPr>
          <p:nvPr/>
        </p:nvSpPr>
        <p:spPr>
          <a:xfrm rot="0">
            <a:off x="605790" y="363220"/>
            <a:ext cx="4077970" cy="147764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나눔고딕" charset="0"/>
                <a:ea typeface="나눔고딕" charset="0"/>
              </a:rPr>
              <a:t>책자</a:t>
            </a:r>
            <a:r>
              <a:rPr sz="1800">
                <a:latin typeface="나눔고딕" charset="0"/>
                <a:ea typeface="나눔고딕" charset="0"/>
              </a:rPr>
              <a:t> 만들기</a:t>
            </a:r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1800">
                <a:latin typeface="나눔고딕" charset="0"/>
                <a:ea typeface="나눔고딕" charset="0"/>
              </a:rPr>
              <a:t>1.</a:t>
            </a:r>
            <a:r>
              <a:rPr sz="1800">
                <a:latin typeface="나눔고딕" charset="0"/>
                <a:ea typeface="나눔고딕" charset="0"/>
              </a:rPr>
              <a:t> A4용지에 한장씩 출력한다</a:t>
            </a:r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1800">
                <a:latin typeface="나눔고딕" charset="0"/>
                <a:ea typeface="나눔고딕" charset="0"/>
              </a:rPr>
              <a:t>2.</a:t>
            </a:r>
            <a:r>
              <a:rPr sz="1800">
                <a:latin typeface="나눔고딕" charset="0"/>
                <a:ea typeface="나눔고딕" charset="0"/>
              </a:rPr>
              <a:t> 접는 선으로 접어서 풀질을 한다.</a:t>
            </a:r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1800">
                <a:latin typeface="나눔고딕" charset="0"/>
                <a:ea typeface="나눔고딕" charset="0"/>
              </a:rPr>
              <a:t>3.</a:t>
            </a:r>
            <a:r>
              <a:rPr sz="1800">
                <a:latin typeface="나눔고딕" charset="0"/>
                <a:ea typeface="나눔고딕" charset="0"/>
              </a:rPr>
              <a:t> 접어진 종이를 순서대로 포갠다.</a:t>
            </a:r>
            <a:endParaRPr lang="ko-KR" altLang="en-US" sz="1800"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1800">
                <a:latin typeface="나눔고딕" charset="0"/>
                <a:ea typeface="나눔고딕" charset="0"/>
              </a:rPr>
              <a:t>4.</a:t>
            </a:r>
            <a:r>
              <a:rPr sz="1800">
                <a:latin typeface="나눔고딕" charset="0"/>
                <a:ea typeface="나눔고딕" charset="0"/>
              </a:rPr>
              <a:t> 스템플러 부분에 스템플러로 잡아준다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cxnSp>
        <p:nvCxnSpPr>
          <p:cNvPr id="18" name="도형 41"/>
          <p:cNvCxnSpPr/>
          <p:nvPr/>
        </p:nvCxnSpPr>
        <p:spPr>
          <a:xfrm rot="0">
            <a:off x="1047749" y="6714490"/>
            <a:ext cx="5793105" cy="635"/>
          </a:xfrm>
          <a:prstGeom prst="line"/>
          <a:ln w="25400" cap="flat" cmpd="sng">
            <a:solidFill>
              <a:schemeClr val="accent1">
                <a:alpha val="100000"/>
              </a:schemeClr>
            </a:solidFill>
            <a:prstDash val="sysDash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텍스트 상자 52"/>
          <p:cNvSpPr txBox="1">
            <a:spLocks/>
          </p:cNvSpPr>
          <p:nvPr/>
        </p:nvSpPr>
        <p:spPr>
          <a:xfrm rot="0">
            <a:off x="230505" y="6478270"/>
            <a:ext cx="823595" cy="37020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sz="1800">
                <a:latin typeface="나눔고딕" charset="0"/>
                <a:ea typeface="나눔고딕" charset="0"/>
              </a:rPr>
              <a:t>접는선</a:t>
            </a:r>
            <a:endParaRPr lang="ko-KR" altLang="en-US" sz="1800">
              <a:latin typeface="나눔고딕" charset="0"/>
              <a:ea typeface="나눔고딕" charset="0"/>
            </a:endParaRPr>
          </a:p>
        </p:txBody>
      </p:sp>
      <p:sp>
        <p:nvSpPr>
          <p:cNvPr id="20" name="텍스트 상자 53"/>
          <p:cNvSpPr txBox="1">
            <a:spLocks/>
          </p:cNvSpPr>
          <p:nvPr/>
        </p:nvSpPr>
        <p:spPr>
          <a:xfrm rot="0">
            <a:off x="3715384" y="3938270"/>
            <a:ext cx="306705" cy="144843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sz="800">
                <a:latin typeface="나눔고딕" charset="0"/>
                <a:ea typeface="나눔고딕" charset="0"/>
              </a:rPr>
              <a:t>스</a:t>
            </a:r>
            <a:endParaRPr lang="ko-KR" altLang="en-US" sz="800">
              <a:latin typeface="나눔고딕" charset="0"/>
              <a:ea typeface="나눔고딕" charset="0"/>
            </a:endParaRPr>
          </a:p>
          <a:p>
            <a:pPr marL="0" indent="0" algn="l" hangingPunct="1"/>
            <a:endParaRPr lang="ko-KR" altLang="en-US" sz="800"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800">
                <a:latin typeface="나눔고딕" charset="0"/>
                <a:ea typeface="나눔고딕" charset="0"/>
              </a:rPr>
              <a:t>탬</a:t>
            </a:r>
            <a:endParaRPr lang="ko-KR" altLang="en-US" sz="800">
              <a:latin typeface="나눔고딕" charset="0"/>
              <a:ea typeface="나눔고딕" charset="0"/>
            </a:endParaRPr>
          </a:p>
          <a:p>
            <a:pPr marL="0" indent="0" algn="l" hangingPunct="1"/>
            <a:endParaRPr lang="ko-KR" altLang="en-US" sz="800"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800">
                <a:latin typeface="나눔고딕" charset="0"/>
                <a:ea typeface="나눔고딕" charset="0"/>
              </a:rPr>
              <a:t>플</a:t>
            </a:r>
            <a:endParaRPr lang="ko-KR" altLang="en-US" sz="800">
              <a:latin typeface="나눔고딕" charset="0"/>
              <a:ea typeface="나눔고딕" charset="0"/>
            </a:endParaRPr>
          </a:p>
          <a:p>
            <a:pPr marL="0" indent="0" algn="l" hangingPunct="1"/>
            <a:endParaRPr lang="ko-KR" altLang="en-US" sz="800"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800">
                <a:latin typeface="나눔고딕" charset="0"/>
                <a:ea typeface="나눔고딕" charset="0"/>
              </a:rPr>
              <a:t>러</a:t>
            </a:r>
            <a:endParaRPr lang="ko-KR" altLang="en-US" sz="800">
              <a:latin typeface="나눔고딕" charset="0"/>
              <a:ea typeface="나눔고딕" charset="0"/>
            </a:endParaRPr>
          </a:p>
          <a:p>
            <a:pPr marL="0" indent="0" algn="l" hangingPunct="1"/>
            <a:endParaRPr lang="ko-KR" altLang="en-US" sz="800"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800">
                <a:latin typeface="나눔고딕" charset="0"/>
                <a:ea typeface="나눔고딕" charset="0"/>
              </a:rPr>
              <a:t>부</a:t>
            </a:r>
            <a:endParaRPr lang="ko-KR" altLang="en-US" sz="800">
              <a:latin typeface="나눔고딕" charset="0"/>
              <a:ea typeface="나눔고딕" charset="0"/>
            </a:endParaRPr>
          </a:p>
          <a:p>
            <a:pPr marL="0" indent="0" algn="l" hangingPunct="1"/>
            <a:endParaRPr lang="ko-KR" altLang="en-US" sz="800">
              <a:latin typeface="나눔고딕" charset="0"/>
              <a:ea typeface="나눔고딕" charset="0"/>
            </a:endParaRPr>
          </a:p>
          <a:p>
            <a:pPr marL="0" indent="0" algn="l" hangingPunct="1"/>
            <a:r>
              <a:rPr sz="800">
                <a:latin typeface="나눔고딕" charset="0"/>
                <a:ea typeface="나눔고딕" charset="0"/>
              </a:rPr>
              <a:t>분</a:t>
            </a:r>
            <a:endParaRPr lang="ko-KR" altLang="en-US" sz="800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34"/>
          <p:cNvGrpSpPr/>
          <p:nvPr/>
        </p:nvGrpSpPr>
        <p:grpSpPr>
          <a:xfrm rot="0">
            <a:off x="107950" y="-635"/>
            <a:ext cx="7355840" cy="10706100"/>
            <a:chOff x="107950" y="-635"/>
            <a:chExt cx="7355840" cy="10706100"/>
          </a:xfrm>
        </p:grpSpPr>
        <p:pic>
          <p:nvPicPr>
            <p:cNvPr id="8" name="그림 1" descr="/Users/kbil/Library/Group Containers/L48J367XN4.com.infraware.PolarisOffice/EngineTemp/12411/fImage223451615194.jpeg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3893820" y="-635"/>
              <a:ext cx="3569970" cy="5352415"/>
            </a:xfrm>
            <a:prstGeom prst="rect"/>
            <a:noFill/>
          </p:spPr>
        </p:pic>
        <p:pic>
          <p:nvPicPr>
            <p:cNvPr id="9" name="그림 2" descr="/Users/kbil/Library/Group Containers/L48J367XN4.com.infraware.PolarisOffice/EngineTemp/12411/fImage123936623330.jpe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107950" y="-635"/>
              <a:ext cx="3569970" cy="5352415"/>
            </a:xfrm>
            <a:prstGeom prst="rect"/>
            <a:noFill/>
          </p:spPr>
        </p:pic>
        <p:pic>
          <p:nvPicPr>
            <p:cNvPr id="10" name="그림 3" descr="/Users/kbil/Library/Group Containers/L48J367XN4.com.infraware.PolarisOffice/EngineTemp/12411/fImage355568638632.jpeg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107950" y="5351145"/>
              <a:ext cx="3569970" cy="5354320"/>
            </a:xfrm>
            <a:prstGeom prst="rect"/>
            <a:noFill/>
          </p:spPr>
        </p:pic>
        <p:pic>
          <p:nvPicPr>
            <p:cNvPr id="11" name="그림 4" descr="/Users/kbil/Library/Group Containers/L48J367XN4.com.infraware.PolarisOffice/EngineTemp/12411/fImage245153643559.jpeg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0800000">
              <a:off x="3893820" y="5351145"/>
              <a:ext cx="3569970" cy="5354320"/>
            </a:xfrm>
            <a:prstGeom prst="rect"/>
            <a:noFill/>
          </p:spPr>
        </p:pic>
      </p:grpSp>
    </p:spTree>
    <p:extLst>
      <p:ext uri="{BB962C8B-B14F-4D97-AF65-F5344CB8AC3E}">
        <p14:creationId xmlns:p14="http://schemas.microsoft.com/office/powerpoint/2010/main" val="922031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6" descr="/Users/kbil/Library/Group Containers/L48J367XN4.com.infraware.PolarisOffice/EngineTemp/17074/fImage260057668777.jpeg"/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07315" y="-5715"/>
            <a:ext cx="3565525" cy="5347970"/>
          </a:xfrm>
          <a:prstGeom prst="rect"/>
          <a:noFill/>
        </p:spPr>
      </p:pic>
      <p:pic>
        <p:nvPicPr>
          <p:cNvPr id="9" name="그림 7" descr="/Users/kbil/Library/Group Containers/L48J367XN4.com.infraware.PolarisOffice/EngineTemp/17074/fImage112163677779.jpeg"/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3878579" y="5340985"/>
            <a:ext cx="3565525" cy="5349240"/>
          </a:xfrm>
          <a:prstGeom prst="rect"/>
          <a:noFill/>
        </p:spPr>
      </p:pic>
      <p:pic>
        <p:nvPicPr>
          <p:cNvPr id="10" name="그림 8" descr="/Users/kbil/Library/Group Containers/L48J367XN4.com.infraware.PolarisOffice/EngineTemp/17074/fImage198431688632.jpeg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3878579" y="-5080"/>
            <a:ext cx="3565525" cy="5347970"/>
          </a:xfrm>
          <a:prstGeom prst="rect"/>
          <a:noFill/>
        </p:spPr>
      </p:pic>
      <p:pic>
        <p:nvPicPr>
          <p:cNvPr id="11" name="그림 9" descr="/Users/kbil/Library/Group Containers/L48J367XN4.com.infraware.PolarisOffice/EngineTemp/17074/fImage319539693272.jpeg"/>
          <p:cNvPicPr>
            <a:picLocks noChangeAspect="1"/>
          </p:cNvPicPr>
          <p:nvPr/>
        </p:nvPicPr>
        <p:blipFill rotWithShape="1">
          <a:blip r:embed="rId9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07950" y="5341620"/>
            <a:ext cx="3565525" cy="534924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11" descr="/Users/kbil/Library/Group Containers/L48J367XN4.com.infraware.PolarisOffice/EngineTemp/12411/fImage216774716383.jpe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1600" y="-635"/>
            <a:ext cx="3564890" cy="5347335"/>
          </a:xfrm>
          <a:prstGeom prst="rect"/>
          <a:noFill/>
        </p:spPr>
      </p:pic>
      <p:pic>
        <p:nvPicPr>
          <p:cNvPr id="9" name="그림 12" descr="/Users/kbil/Library/Group Containers/L48J367XN4.com.infraware.PolarisOffice/EngineTemp/12411/fImage205702729081.jpe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2235" y="5346065"/>
            <a:ext cx="3564890" cy="5349240"/>
          </a:xfrm>
          <a:prstGeom prst="rect"/>
          <a:noFill/>
        </p:spPr>
      </p:pic>
      <p:pic>
        <p:nvPicPr>
          <p:cNvPr id="10" name="그림 13" descr="/Users/kbil/Library/Group Containers/L48J367XN4.com.infraware.PolarisOffice/EngineTemp/12411/fImage192045737153.jpe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83025" y="5345430"/>
            <a:ext cx="3564890" cy="5349240"/>
          </a:xfrm>
          <a:prstGeom prst="rect"/>
          <a:noFill/>
        </p:spPr>
      </p:pic>
      <p:pic>
        <p:nvPicPr>
          <p:cNvPr id="11" name="그림 14" descr="/Users/kbil/Library/Group Containers/L48J367XN4.com.infraware.PolarisOffice/EngineTemp/12411/fImage207738742622.jpe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83025" y="-635"/>
            <a:ext cx="3564890" cy="53473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15" descr="/Users/kbil/Library/Group Containers/L48J367XN4.com.infraware.PolarisOffice/EngineTemp/12411/fImage199745758521.jpe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7950" y="5343525"/>
            <a:ext cx="3564890" cy="5346700"/>
          </a:xfrm>
          <a:prstGeom prst="rect"/>
          <a:noFill/>
        </p:spPr>
      </p:pic>
      <p:pic>
        <p:nvPicPr>
          <p:cNvPr id="9" name="그림 16" descr="/Users/kbil/Library/Group Containers/L48J367XN4.com.infraware.PolarisOffice/EngineTemp/12411/fImage206483767956.jpe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7950" y="-635"/>
            <a:ext cx="3564890" cy="5344795"/>
          </a:xfrm>
          <a:prstGeom prst="rect"/>
          <a:noFill/>
        </p:spPr>
      </p:pic>
      <p:pic>
        <p:nvPicPr>
          <p:cNvPr id="10" name="그림 17" descr="/Users/kbil/Library/Group Containers/L48J367XN4.com.infraware.PolarisOffice/EngineTemp/12411/fImage221956779818.jpe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88740" y="5343525"/>
            <a:ext cx="3564890" cy="5346700"/>
          </a:xfrm>
          <a:prstGeom prst="rect"/>
          <a:noFill/>
        </p:spPr>
      </p:pic>
      <p:pic>
        <p:nvPicPr>
          <p:cNvPr id="11" name="그림 18" descr="/Users/kbil/Library/Group Containers/L48J367XN4.com.infraware.PolarisOffice/EngineTemp/12411/fImage212688785591.jpe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88740" y="-635"/>
            <a:ext cx="3564890" cy="53447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19" descr="/Users/kbil/Library/Group Containers/L48J367XN4.com.infraware.PolarisOffice/EngineTemp/12411/fImage199588796900.jpe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7950" y="5339080"/>
            <a:ext cx="3564890" cy="5345430"/>
          </a:xfrm>
          <a:prstGeom prst="rect"/>
          <a:noFill/>
        </p:spPr>
      </p:pic>
      <p:pic>
        <p:nvPicPr>
          <p:cNvPr id="9" name="그림 20" descr="/Users/kbil/Library/Group Containers/L48J367XN4.com.infraware.PolarisOffice/EngineTemp/12411/fImage22155980196.jpe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7315" y="-5080"/>
            <a:ext cx="3564890" cy="5343525"/>
          </a:xfrm>
          <a:prstGeom prst="rect"/>
          <a:noFill/>
        </p:spPr>
      </p:pic>
      <p:pic>
        <p:nvPicPr>
          <p:cNvPr id="10" name="그림 21" descr="/Users/kbil/Library/Group Containers/L48J367XN4.com.infraware.PolarisOffice/EngineTemp/12411/fImage211327814120.jpe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88740" y="5339080"/>
            <a:ext cx="3564890" cy="5345430"/>
          </a:xfrm>
          <a:prstGeom prst="rect"/>
          <a:noFill/>
        </p:spPr>
      </p:pic>
      <p:pic>
        <p:nvPicPr>
          <p:cNvPr id="11" name="그림 22" descr="/Users/kbil/Library/Group Containers/L48J367XN4.com.infraware.PolarisOffice/EngineTemp/12411/fImage224145822704.jpe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88740" y="-5080"/>
            <a:ext cx="3564890" cy="53435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23" descr="/Users/kbil/Library/Group Containers/L48J367XN4.com.infraware.PolarisOffice/EngineTemp/12411/fImage215858833599.jpe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07950" y="5343525"/>
            <a:ext cx="3564890" cy="5351780"/>
          </a:xfrm>
          <a:prstGeom prst="rect"/>
          <a:noFill/>
        </p:spPr>
      </p:pic>
      <p:pic>
        <p:nvPicPr>
          <p:cNvPr id="7" name="그림 24" descr="/Users/kbil/Library/Group Containers/L48J367XN4.com.infraware.PolarisOffice/EngineTemp/12411/fImage223279847129.jpe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08585" y="-5715"/>
            <a:ext cx="3564890" cy="5349875"/>
          </a:xfrm>
          <a:prstGeom prst="rect"/>
          <a:noFill/>
        </p:spPr>
      </p:pic>
      <p:pic>
        <p:nvPicPr>
          <p:cNvPr id="8" name="그림 25" descr="/Users/kbil/Library/Group Containers/L48J367XN4.com.infraware.PolarisOffice/EngineTemp/12411/fImage232968857144.jpe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888740" y="5343525"/>
            <a:ext cx="3564890" cy="5351780"/>
          </a:xfrm>
          <a:prstGeom prst="rect"/>
          <a:noFill/>
        </p:spPr>
      </p:pic>
      <p:pic>
        <p:nvPicPr>
          <p:cNvPr id="9" name="그림 26" descr="/Users/kbil/Library/Group Containers/L48J367XN4.com.infraware.PolarisOffice/EngineTemp/12411/fImage212042869175.jpeg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88740" y="-5080"/>
            <a:ext cx="3564890" cy="534987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7</Pages>
  <Paragraphs>1</Paragraphs>
  <Words>1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linuxint</dc:creator>
  <cp:lastModifiedBy>linuxint</cp:lastModifiedBy>
  <dc:title>PowerPoint 프레젠테이션</dc:title>
</cp:coreProperties>
</file>